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344" r:id="rId2"/>
    <p:sldId id="409" r:id="rId3"/>
    <p:sldId id="436" r:id="rId4"/>
    <p:sldId id="437" r:id="rId5"/>
    <p:sldId id="438" r:id="rId6"/>
    <p:sldId id="439" r:id="rId7"/>
    <p:sldId id="440" r:id="rId8"/>
    <p:sldId id="441" r:id="rId9"/>
    <p:sldId id="442" r:id="rId10"/>
    <p:sldId id="443" r:id="rId11"/>
    <p:sldId id="444" r:id="rId12"/>
    <p:sldId id="445" r:id="rId13"/>
    <p:sldId id="446" r:id="rId14"/>
    <p:sldId id="447" r:id="rId15"/>
    <p:sldId id="463" r:id="rId16"/>
    <p:sldId id="462" r:id="rId17"/>
    <p:sldId id="448" r:id="rId18"/>
    <p:sldId id="464" r:id="rId19"/>
    <p:sldId id="453" r:id="rId20"/>
    <p:sldId id="454" r:id="rId21"/>
    <p:sldId id="455" r:id="rId22"/>
    <p:sldId id="459" r:id="rId23"/>
    <p:sldId id="456" r:id="rId24"/>
    <p:sldId id="460" r:id="rId25"/>
    <p:sldId id="461" r:id="rId26"/>
    <p:sldId id="451" r:id="rId27"/>
    <p:sldId id="452" r:id="rId28"/>
    <p:sldId id="465" r:id="rId29"/>
    <p:sldId id="449" r:id="rId30"/>
    <p:sldId id="450" r:id="rId31"/>
    <p:sldId id="283"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20078CDF-2FEA-4058-856D-6598BF1CC413}">
          <p14:sldIdLst>
            <p14:sldId id="344"/>
            <p14:sldId id="409"/>
            <p14:sldId id="436"/>
            <p14:sldId id="437"/>
            <p14:sldId id="438"/>
            <p14:sldId id="439"/>
            <p14:sldId id="440"/>
            <p14:sldId id="441"/>
            <p14:sldId id="442"/>
            <p14:sldId id="443"/>
            <p14:sldId id="444"/>
            <p14:sldId id="445"/>
            <p14:sldId id="446"/>
            <p14:sldId id="447"/>
            <p14:sldId id="463"/>
            <p14:sldId id="462"/>
            <p14:sldId id="448"/>
            <p14:sldId id="464"/>
            <p14:sldId id="453"/>
            <p14:sldId id="454"/>
            <p14:sldId id="455"/>
            <p14:sldId id="459"/>
            <p14:sldId id="456"/>
            <p14:sldId id="460"/>
            <p14:sldId id="461"/>
            <p14:sldId id="451"/>
            <p14:sldId id="452"/>
            <p14:sldId id="465"/>
            <p14:sldId id="449"/>
            <p14:sldId id="450"/>
          </p14:sldIdLst>
        </p14:section>
        <p14:section name="Untitled Section" id="{F54E667D-FD10-44B9-94B5-B76204E64461}">
          <p14:sldIdLst>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32" autoAdjust="0"/>
    <p:restoredTop sz="94660"/>
  </p:normalViewPr>
  <p:slideViewPr>
    <p:cSldViewPr>
      <p:cViewPr varScale="1">
        <p:scale>
          <a:sx n="70" d="100"/>
          <a:sy n="70" d="100"/>
        </p:scale>
        <p:origin x="111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6:57:11.038"/>
    </inkml:context>
    <inkml:brush xml:id="br0">
      <inkml:brushProperty name="width" value="0.05292" units="cm"/>
      <inkml:brushProperty name="height" value="0.05292" units="cm"/>
      <inkml:brushProperty name="color" value="#FF0000"/>
    </inkml:brush>
  </inkml:definitions>
  <inkml:trace contextRef="#ctx0" brushRef="#br0">8544 4590 332 0,'0'0'7'0,"0"0"3"15,0 0 3-15,0 0 3 0,-10-5 0 16,10 5-1-16,0 0 0 15,0 0 0-15,0 0-8 0,0 0-2 16,0 0-2-16,-2 7-1 16,2-7-1-16,8 13 1 15,1-8 0-15,11-2 2 0,8-3 1 16,9-11 1-16,13-9 0 16,6-9 0-16,17-11 0 15,12-5 1-15,2-3-1 16,7-2-2-16,-4 0-4 15,-9 5 0-15,-6 4 0 0,-8 8 0 16,-12 6 0-16,-13 7 0 16,-10 3 0-16,-12 7 0 15,-5 0 0-15,-3 5 0 16,-12 5 0-16,15-7 0 0,-15 7 0 16,0 0 0-16,0 0 0 15,0 0 0-15,0 0 0 16,0 0 0-16,0 0 0 15,0 0 0-15,0 0 0 0,0 0 0 16,0 0 0-16,0 4 0 16,0 7 0-16,0 11-63 15,0-10-27-15</inkml:trace>
  <inkml:trace contextRef="#ctx0" brushRef="#br0" timeOffset="4601.1669">12320 5557 265 0,'0'0'6'0,"0"0"6"0,0 0 2 16,0 0 2-16,0 0 3 15,0 0 1-15,-7-3 3 16,7 3 0-16,0 0-5 15,0 0-4-15,-10 0-3 0,10 0-1 16,0 0-3-16,0 0-1 16,0 0-1-16,0 0 0 15,0 0-1-15,0 0 2 16,0 0-1-16,15-5 1 0,5-5-1 16,11-2 1-16,12-11-1 15,14-2-5-15,16-12 0 16,6-2 0-16,10-6 0 15,8 0 0-15,-1 1 0 16,-4 2 0-16,-9 7 0 0,-10 3 0 16,-12 10 0-16,-11 2 0 15,-9 6 0-15,-14 5 0 0,-10 5 0 16,-4 1 0-16,-1 0 0 16,-12 3 0-16,12-2 0 15,-12 2 0-15,0 0 0 16,0 0 0-16,0 0 0 15,0 0 0-15,0 0 0 0,0 0 0 16,0 0 0-16,0 0 0 16,0 0 0-16,0 0 0 15,0 0 0-15,0 0 0 16,0 0 0-16,0 0 0 0,0 0 0 16,0 0 0-1,0 0 0-15,0 0 0 0,0 0 0 16,0 0 0-16,0 0 0 15,0 0 0-15,0 0 0 16,0 0 0-16,0 0 0 0,0 0 0 16,0 0 0-16,0 0 0 15,0 0 0-15,0 0 0 0,0 0 0 16,0 0 0-16,0 0 0 16,0 0 0-16,-5 8 0 15,5-8-6-15,0 0-7 16,0 0-4-16,0 0-6 15,-2 7-7-15,2-7-13 0,0 0-19 16,0 0-21-16,0 0-4 16</inkml:trace>
  <inkml:trace contextRef="#ctx0" brushRef="#br0" timeOffset="7075.376">13312 6700 212 0,'0'0'8'15,"0"0"5"-15,0 0 5 0,0 0 2 16,0 0 4-16,0 0-1 16,0 0 3-16,0 0 1 15,0 0-6-15,0 0-5 0,0 0-4 16,0 0-2-16,0 0-2 15,0 0-2-15,0 0-1 16,0 0 1-16,0 0 1 16,0 0 0-16,8 0 0 0,5-9 0 15,8-3 1-15,9-9-1 16,8-6 1-16,11-5-3 16,11-6-5-16,7-6 0 15,9-1 0-15,5 1 0 0,1 0 0 16,0 4 0-16,-4 3 0 15,-7 5 0-15,-9 6 0 16,-7 5 0-16,-14 6 0 16,-5 2 0-16,-9 4 0 0,-7 1 0 15,-5 6 0-15,-15 2 0 16,13-3 0-16,-13 3 0 16,0 0 0-16,0 0 0 15,0 0 0-15,0 0 0 16,0 0 0-16,0 0 0 15,0 0 0-15,0 0 0 0,0 0 0 16,0 0 0-16,0 0 0 16,0 0 0-16,0 0 0 0,0 0 0 15,0 0 0-15,0 0 0 16,0 0 0-16,0 0 0 16,0 0 0-16,0 0 0 15,0 0 0-15,0 0 0 0,0 0 0 16,0 10-19-16,0-10-69 15,0 0-2-15</inkml:trace>
  <inkml:trace contextRef="#ctx0" brushRef="#br0" timeOffset="16917.6142">1079 8906 239 0,'0'0'4'0,"0"0"2"15,0 0-2-15,0 0 5 0,0 0 2 16,5-13 4-16,2 6 1 15,13-8 2-15,3-8-3 16,12-6 1-16,12-11 1 16,12-10-1-16,14-11-3 15,14-9-2-15,7-4-2 0,8-3-2 16,3-2-1-16,-4 0 0 16,3 4-2-16,-8 9-2 15,-10 6 0-15,-11 13 0 16,-15 5-1-16,-11 10 2 0,-6 10-1 15,-16 6 2-15,-8 6 0 16,-6 5 0-16,-13 5 1 16,0 0-2-16,-5 0 1 15,-5 0-1-15,-5 5-1 0,0 4-1 16,1-3-3-16,1 5-3 16,3 1-10-16,10-12-57 15,10 10-13-15</inkml:trace>
  <inkml:trace contextRef="#ctx0" brushRef="#br0" timeOffset="20502.1403">13295 9757 184 0,'0'0'6'0,"0"0"6"0,0-7 5 15,0 7-1-15,0 0 5 16,0 0 1-16,0 0 1 16,8-7 2-16,-8 7-5 15,0 0-4-15,0 0-1 0,0 0-1 16,0 0-3-16,0 0-1 16,9 4-1-16,-9-4-1 15,0 0-1-15,0 0-2 16,0 0 0-16,0 0-1 15,0 0 0-15,0 0-1 0,0 0-1 16,0 0 1-16,0 0-1 16,0 0 0-16,0 0 0 15,0 0 0-15,8 3 1 0,2-6 0 16,7-4 0-16,8-5 2 16,10-8-1-16,10-3 1 15,6-4-1-15,9-5 1 16,7-1-1-16,3 1 1 0,-6 1-5 15,1 4 0-15,-10-1 0 16,-8 10 0-16,-9 1 0 16,-6 5 0-16,-7 5 0 15,-8 2 0-15,-5 0 0 0,-4 3 0 16,-8 2 0-16,10-3 0 16,-10 3 0-16,0 0 0 15,0 0 0-15,0 0 0 16,0 0 0-16,0 0 0 0,0 0 0 15,0 0 0-15,0 0 0 16,0 0 0-16,0 0 0 16,0 0 0-16,-5 3-16 15,5-3-70-15,-9 7-2 16</inkml:trace>
  <inkml:trace contextRef="#ctx0" brushRef="#br0" timeOffset="22305.2173">14576 10761 324 0,'0'0'2'15,"0"0"3"-15,0 0 5 0,0 0 3 16,0 0 4-16,0 0 1 15,0 0 0-15,0 0 2 16,0 0-1-16,0 0-2 16,0 0-4-16,0 0-3 15,0 0-2-15,0 0-1 0,0 0-2 16,0 0 0-16,0 0-5 16,0 0 0-16,11-2 0 15,2-6 0-15,2-2 0 16,5-8 0-16,13-2 0 0,6-4 0 15,9-6 0-15,5-5 0 16,5 3 0-16,4-2 0 16,-2 1 0-16,-1 1 0 15,-1 3 0-15,-11 10 0 0,-5-2 0 16,-10 8 0-16,-2 1 0 16,-12 8 0-16,1-4 0 15,-8 8 0-15,-11 0 0 0,10 0 0 16,-10 0 0-16,0 0 0 15,0 0 0-15,0 0 0 16,4 9 0-16,-4-9 0 16,0 0 0-16,0 0 0 15,0 0 0-15,0 0 0 0,0 0 0 16,0 0 0-16,0 0 0 16,0 0 0-16,0 0 0 15,-8 8-41-15,8-8-49 16,0 0-2-16</inkml:trace>
  <inkml:trace contextRef="#ctx0" brushRef="#br0" timeOffset="25323.5009">910 11928 287 0,'0'0'5'0,"0"0"4"15,0 0 3-15,0 0 1 16,-10-5 0-16,10 5 0 0,0 0 1 16,0 0 5-16,0-13-5 15,5 8-3-15,10-10 0 16,5-3-1-16,9-6 0 16,12-12 2-16,10-9-1 0,15-10-1 15,6-7-3-15,4-4 0 16,9-4-2-16,-3 0-1 15,0 4 0-15,-7 9-2 16,-11 5-1-16,-11 12 1 0,-12 11 0 16,-8 6 1-16,-16 11-3 15,-1 4 0-15,-16 8 0 16,10-2 0-16,-10 2 0 16,0 0 0-16,0 0 0 15,0 0 0-15,0 0 0 0,0 0 0 16,2 5-36-16,8-2-51 15,3-6-2-15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20:41.173"/>
    </inkml:context>
    <inkml:brush xml:id="br0">
      <inkml:brushProperty name="width" value="0.05292" units="cm"/>
      <inkml:brushProperty name="height" value="0.05292" units="cm"/>
      <inkml:brushProperty name="color" value="#FF0000"/>
    </inkml:brush>
  </inkml:definitions>
  <inkml:trace contextRef="#ctx0" brushRef="#br0">1238 2034 129 0,'0'0'4'0,"0"0"3"15,11 0 4-15,-5-3 3 0,14-2 3 16,5 5 2-16,3-5 1 16,9 3 1-16,-2-3 0 15,10 2-4-15,0 3-4 0,4 0-1 16,-1 0-3-16,1 0 1 15,2 6-4-15,3-2-1 16,3 4 0-16,5-1-1 16,3 1-1-16,1-4 1 0,4 1-1 15,7 0 1-15,3 0-1 16,4-5 1-16,5 0 0 16,3 0 0-16,3 0-1 15,3 0 0-15,1-5-1 16,-3 0 1-16,1-2-1 0,0-1 0 15,1 1 0-15,-4-3-1 16,2 0 1-16,-3 4 0 16,-5 0-1-16,3 1 0 0,-2-4 1 15,-4 3-1-15,-1 3 1 16,-4-2-2-16,2 3 1 16,-3 0 0-16,-4-1 0 15,2 3 0-15,-5 0 0 0,-5-3-1 16,0 3 1-16,-2 0-1 15,-8 0 1-15,-2 0-1 16,0 0 0-16,-6 0 1 16,1 0-1-16,0 0 0 0,-1 0 1 15,-1 0-1-15,-6 0 1 16,3 0 0-16,-6 0-1 16,-5 0 1-16,-4 0-1 15,-2 0 0-15,-5 0 1 16,-4 0-1-16,1 6 0 0,-2-4 0 15,-1 0 0-15,6 3 1 16,-3-2-1-16,2 3 1 16,3-3-1-16,1 0 1 15,4 0 0-15,8 0 0 0,3 2 0 16,-2-5 0-16,11 0 0 16,-1 0-1-16,6 0 2 15,5 0-2-15,2-5 1 0,5 2 0 16,5 0 0-16,3 0-1 15,2 0 1-15,4-1-1 16,4 2 0-16,0-1 1 16,4-4-1-16,1 2 1 0,2 2-1 15,-3-2 1-15,1 1-1 16,2 1 1-16,2-2-1 16,1 3 0-16,-1-1 0 15,0-2 1-15,1 3-1 16,-1 2 0-16,4 0 0 0,-4 0 0 15,3-2 1-15,0 2-1 16,-3 0 0-16,5 0 1 16,-3-5-1-16,0 0 0 15,4-1 0-15,-1 2 2 0,3-4-2 16,0 1 0-16,-3-4 0 16,6 8 0-16,-1-6 1 15,-2 4-1-15,2 1 1 0,-2-4-1 16,-2 3 0-16,-3-2 0 15,-3 2 0-15,3 0 0 16,-3 2 0-16,1 1 0 16,-1-3 0-16,6 3 1 0,-3-6-1 15,7 5 0-15,0-1 1 16,3-1-1-16,3 0 0 16,0 1 0-16,-4 3 0 15,3-1 0-15,-2-1 0 16,-3 3 1-16,-1 0-1 0,1-3 0 15,-4 3 0-15,4 0 1 16,-1 0-1-16,-2 0 0 16,3 0 0-16,-1 3 0 15,1 0 1-15,3 0-1 0,-3 1 0 16,1 1 0-16,-2 3 0 16,4-4 0-16,-3 4 0 15,7-1 0-15,-2 0 0 0,2-2 1 16,7 0-1-16,1 2 0 15,6 1 0-15,4-5 0 16,0 1 0-16,3-1-1 16,2-1 1-16,-3-2-1 0,4 0 1 15,-6 0-1-15,0 3 0 16,0-3 1-16,1 0-1 16,-2 0 1-16,0 8 0 15,4-8 0-15,0 0 0 16,-2 0 0-16,8 7 0 0,-2-4 0 15,-1-3 0-15,1 0 0 16,-1 0 0-16,-2 0 0 16,-3 0 0-16,2-3 0 15,-10-3-1-15,0 5 1 0,-6 1 0 16,-5-2-1-16,-2-2 1 16,-8-1 0-16,-4 3 0 15,-7-1 0-15,-11-1 0 0,-7 1 0 16,-10-2 1-16,-4 0-1 15,-19-2 1-15,-7 4 0 16,-9 1-2-16,-8-3-2 16,-15 5-5-16,0 0-5 0,-14-7-21 15,-1 7-46-15,-28 0-3 16</inkml:trace>
  <inkml:trace contextRef="#ctx0" brushRef="#br0" timeOffset="1605.0605">2161 5142 215 0,'0'0'5'0,"0"0"0"0,0 0 0 16,0 0 0-16,0 0 4 15,0 0 4-15,0 0 1 16,12 6 4-16,6-1-3 15,9 2 2-15,13-2 1 0,9 2-1 16,10-2 0-16,21-3-3 16,10 1-2-16,11-3-2 15,12 0-2-15,4 2 0 0,8-2-2 16,3 3 1-16,4-1-2 16,0 1-1-16,-2 1 1 15,1 2-1-15,3-4-1 0,-8 1 0 16,5-1-1-16,0-2 0 15,-2 0-1-15,-5 0 0 16,-4 0 0-16,1 0 0 16,-6 0 0-16,-6 0 0 15,-4 0 0-15,-11 4 0 0,-4-3 0 16,-8 1-1-16,-8 4 1 16,-9-1 0-16,-11 0-1 15,-9 0 0-15,-12 3 0 16,-9-4-2-16,-4 1-2 15,-10 0-1-15,-10-5-2 0,0 0-6 16,-7 5-7-16,-16 0-12 16,-4 2-40-16,-15-4-11 15</inkml:trace>
  <inkml:trace contextRef="#ctx0" brushRef="#br0" timeOffset="2184.0917">2225 5266 200 0,'0'0'7'16,"0"0"5"-16,0 0 1 0,-7-7 0 16,7 7 0-16,0 0-1 15,0 0 1-15,0 0 2 16,5-7-7-16,11 7 0 0,12 0 1 16,12 0-1-16,15-3 4 15,20 0 2-15,14-1 1 16,18-4-1-16,10 1-2 15,12-4 0-15,8 2-3 0,4-2-1 16,5 4-2-16,6-3 0 16,0 3-1-16,4-3-1 15,9-2 0-15,-1 0-1 16,0-1-1-16,5-2 0 16,-5 3 0-16,-9-1 0 0,-4 3-1 15,-12-2 1-15,-9 2-1 16,-14 3 0-16,-6-1 0 15,-21 4 0-15,-6-1 0 16,-16 0 0-16,-15-1 0 0,-10 5-1 16,-12 1 1-16,-10-3 0 15,-10 3 0-15,-10 0 0 16,0 0 1-16,0 0-1 0,0 0-1 16,0 0-1-16,-10 3-3 15,-1 1-7-15,-5 1-23 16,5 5-49-16,-1 0-1 15</inkml:trace>
  <inkml:trace contextRef="#ctx0" brushRef="#br0" timeOffset="6617.5565">18647 5269 220 0,'0'0'5'16,"0"0"5"-16,0 0 0 0,0 0 2 15,-2 5 1-15,2-5 0 16,0 0 3-16,0 0 2 16,0 0-1-16,2 12-3 15,13-10 0-15,3 6 0 0,14-5 1 16,7 4-2-16,9-5-2 16,12 7-2-16,12-6-3 15,7 3-1-15,5-3-1 16,6 2 0-16,7-3 0 15,5 0 0-15,5-2-1 16,7 0 1-16,13 0-1 0,5-2 1 16,14 0 0-16,14-3 0 15,8 2 0-15,9 0-1 0,17 0 0 16,5 3 0-16,2 0-1 16,4 0 0-16,-2 0 0 15,-2 3 0-15,-7-3-2 16,-2 3 1-16,-8-3 0 0,-13 0 0 15,-2 0-1-15,-12 0 1 16,-8-3 0-16,-13 3 0 16,-8-5 1-16,-19 5-1 15,-14-1 1-15,-11-3 1 0,-17 2 0 16,-17-1-3-16,-16 1 0 16,-7 2 0-16,-8-6 0 15,-12 6 0-15,-7 0 0 16,0 0 0-16,0 0 0 15,0 0 0-15,-3-12 0 16,-7 12 0-16,0 0 0 0,-3-2 0 16,1 2 0-16,-9-2-35 15,3 2-53-15,-7-3-2 16</inkml:trace>
  <inkml:trace contextRef="#ctx0" brushRef="#br0" timeOffset="8383.6619">2320 6299 337 0,'0'0'4'0,"0"0"1"0,0 0 0 16,0 0 1-16,2-9 2 16,-2 9 1-16,20-3 2 15,-5 1 0-15,7 2-2 16,6 0 0-16,4 0 0 0,8 0-1 15,5 2 1-15,4-2-1 16,6 0-2-16,5 3 1 16,2-3-2-16,5 0-1 15,-1 0 0-15,5 0 0 16,3 0 0-16,1 0-1 16,2 0 0-16,2-3 0 0,4 3-1 15,3-2 0 1,0-1 0-16,4-1-1 0,-2 1 1 15,4 0-1-15,-1 1 0 16,-3-1 0-16,4-3 0 0,-3 5 0 16,1-5 0-16,-1 4 0 15,1-3-1-15,-3 0 1 16,2 3 0-16,-1-4 1 0,-2 1-2 16,3-2 0-16,1 2 0 15,0-4 0-15,-2 4 0 16,5-3 0-16,1 4 0 15,0-1 0-15,7-3 0 0,-9 5 0 16,2-1 0-16,1-1 0 16,-1 2 0-16,-5-3 0 15,1 5 0-15,0-4 0 16,-8 2 0-16,-3 0 0 0,-2-1 0 16,0 1 0-16,-9 1 0 15,-1 2 0-15,-8-3 0 16,-5 0 0-16,-6 1 0 15,-3 2 0-15,-10 0 0 16,-5 0 0-16,-10-3 0 16,2 3 0-16,-10 0 0 0,-2 0 0 15,-10 0 0-15,10 0 0 16,-10 0 0-16,0 0 0 0,0 0 0 16,9 0 0-16,-9 0 0 15,0 0 0-15,0 0 0 16,0 0 0-16,0 0 0 0,0 0 0 15,0 0 0-15,0 0 0 16,0 0 0-16,0 0 0 16,0 0 0-16,0 0 0 15,0 0 0-15,0 0 0 16,0 0 0-16,0 0 0 16,0 0 0-16,0 0 0 0,0 0 0 15,0 0 0-15,0 0 0 16,8 8 0-16,-8-8 0 15,10 5 0-15,-1-2 0 16,-9-3 0-16,21 7 0 0,-12-4 0 16,7 0 0-16,1-1 0 15,1-2 0-15,2 0 0 16,2 0 0-16,0 0 0 0,6 0 0 16,-1 0 0-16,3-2 0 15,0-1 0-15,0 3 0 16,0-3 0-16,-1 3 0 0,-3 0 0 15,-5 0 0-15,2 0 0 16,-5 0 0-16,-4 0 0 16,-2 0 0-16,-12 0 0 15,11 0 0-15,-11 0 0 16,0 0 0-16,0 0 0 16,0 0 0-16,0 0 0 0,0 0 0 15,0 0 0-15,0 0 0 16,0 0 0-16,0 0 0 15,0 0 0-15,0 0 0 16,0 0 0-16,0 0 0 16,0 0-7-16,0 0-6 0,0 0-5 15,0 0-9-15,0 0-14 16,0 0-37-16,0 0-9 0</inkml:trace>
  <inkml:trace contextRef="#ctx0" brushRef="#br0" timeOffset="9071.8868">7423 6213 238 0,'0'0'7'0,"0"0"5"0,0 0 4 15,0 0 1-15,0 0 0 16,0 0 2-16,0 0-1 16,6 0 3-16,-6 0-8 0,0 0-2 15,0 0-3-15,11 2-1 16,-11-2 0-16,0 0 0 16,11 0 0-16,-11 0 0 0,8 0 0 15,-8 0 0-15,17-10-1 16,-10 5 0-16,3-4 0 15,0-1-1-15,2 0 0 0,-2-5-1 16,0-3 0-16,5-4 0 16,-6-8 0-16,2 1-1 15,1-11 0-15,-5-4 0 16,4-4-1-16,-6-1 1 16,-3-3-1-16,3 2 0 0,-3 5 1 15,-2 4-3-15,0 3 0 16,0 8 0-16,0 8 0 15,-2 8 0-15,0 1 0 16,-1 3 0-16,3 10 0 16,0 0 0-16,0 0 0 0,0 15 0 15,0 7-2-15,0 5 1 16,0 11 0-16,3 3 1 16,1 9 1-16,1-3 2 0,1 1-3 15,1-4 0-15,-2-8 0 16,0-2 0-16,-3-7 0 15,3-10 0-15,1-3 0 0,-6-3 0 16,0-11 0-16,0 0 0 16,0 0 0-16,0-18 0 15,-6 4 0-15,1-4 0 16,3 2 0-16,-3-1 0 0,0 3 0 16,3 4 0-16,2 10 0 15,0 0-3-15,0 0-13 16,-18 12-11-16,16 4-34 15,-6 11-27-15,-1 5 0 16</inkml:trace>
  <inkml:trace contextRef="#ctx0" brushRef="#br0" timeOffset="10716.7299">1763 4077 128 0,'0'0'5'0,"0"0"2"0,-10 6 3 15,10-6 6-15,-10 2 5 16,10-2 2-16,-16 0 1 16,6 0 4-16,4 0-4 0,6 0-1 15,-16-2-2-15,16 2-4 16,-9-6-3-16,9 6 0 16,0 0-2-16,-10-10-3 0,10 10 0 15,-6-8-2-15,6 8-1 16,0 0 0-16,-2-12-2 15,2 12 0-15,0 0-2 16,0 0-1-16,0 0 0 16,0 0-2-16,0 0 1 0,6-8 0 15,6 7 0-15,2 1 1 16,13-6 1-16,12 4 0 16,12-5 1-16,14-3 0 15,10-4 0-15,12 0 0 0,12 0 0 16,0 2-1-16,9-1 0 15,4 1 1-15,-6 4-1 16,4-2 1-16,7 6-1 16,-3-2 0-16,2 2 1 0,9 1-1 15,5 0 0-15,1 2-1 16,8 1 1-16,0 0-1 16,6 0 0-16,-2 0 1 0,2 0-1 15,-1 0 0-15,-4 0 0 16,-6 0-1-16,-8 0 1 15,-4 0 0-15,-7-3 0 16,-14 0-1-16,-5-2 1 16,-8 5 0-16,-3-4 0 0,-5 1 0 15,-9 1 0-15,2 2-1 16,-8-4 1-16,-6 4-1 16,-1-2 0-16,-9 2 0 0,-12 0 1 15,1 0-1-15,-6 0 0 16,-8 0 0-16,-1 0 0 15,-5 0 0-15,-2 0 1 16,0-2 0-16,-2-1-1 16,2 1 1-16,-5-1 0 15,3 1-1-15,-2-4 1 0,-3 1 0 16,2 4-1-16,-11 1 1 16,12-8-1-16,-12 8 1 15,13-7-1-15,-13 7 0 0,14-8 0 16,-14 8 0-16,12-2 0 15,-1 2 0-15,-11 0 0 16,13-3-1-16,-1 3 1 0,-2 0 0 16,-3 0-1-16,4 0 0 15,1 3 1-15,-4-1-1 16,3 3 0-16,-3 2 0 16,-8-7 1-16,17 15-1 0,-9-5 0 15,2 6 0-15,-4 1 0 16,0 0 0-16,-1 5 0 15,0 2 0-15,0 9 0 16,-5 2 1-16,3 1-1 16,-1 8 1-16,0-4-1 15,3 9 1-15,-5 0 0 0,5-2-1 16,-2 2 1-16,0-4-1 16,-3-3 1-16,0 0-1 15,2-7 1-15,-2 0 0 0,0-8 0 16,0-3 0-16,0-3 0 15,0-6-3-15,3-3-5 16,-3-12-12-16,2 14-63 16,-2-14-2-16</inkml:trace>
  <inkml:trace contextRef="#ctx0" brushRef="#br0" timeOffset="12648.6318">2056 5591 148 0,'0'0'7'0,"-8"-13"4"15,-1 1 5-15,-6-3 5 16,3-2 1-16,-6-4 4 0,-1 0 2 16,1 1 1-16,0 1-5 15,7 7-5-15,3 1-5 16,8 11-5-16,-11-7-2 16,11 7-2-16,-5 19-2 15,3 6-2-15,-2 7 0 16,1 8 1-16,3 9 2 0,-3 6 2 15,1 4 1 1,-3 4-2-16,2-4 1 0,-2 0-2 16,-2-5 0-16,2-1 0 15,-5-7-2-15,-3-5 1 16,4-9-2-16,-1-5 1 0,2-6-1 16,0-4 2-16,4-8-1 15,4-9 1-15,-5 8 0 0,5-8 0 16,0 0 0-16,0 0 0 15,0 0 0-15,0 0-1 16,0 0-2-16,0 0 0 16,0 0 0-16,0 0-1 0,5 7 0 15,4-2 0-15,7-3 1 16,5 3-1-16,7 0 2 16,6 2 0-16,9-1-1 15,6 0 1-15,6 0-1 16,7-1 1-16,3 2-1 0,8 2 1 15,-4 0-1-15,8-1 1 16,5 1 0-16,2-4 0 16,4 0 1-16,5 0-1 15,7-5 1-15,8 0 0 16,1-3 0-16,5-4 1 0,3-3-1 16,5 0 0-16,-3-1 0 15,-4 4 0-15,-1-2 0 0,-8 4-1 16,-4-1 0-16,1 4 1 15,-11 2-2-15,2-3 1 16,-4 3 0-16,-3 0-1 0,-5 0 1 16,-1 3-1-16,-1-1 1 15,-5 4-1-15,-3-1 1 16,-2-1-1-16,-4 7 1 16,-1-4-1-16,-3 4 1 15,0-2-1-15,-2-1 1 16,2-1 0-16,-1 0-1 0,3-2 1 15,3 0 0-15,5-5-1 16,-1 0 1-16,5-2-1 16,-2-4 2-16,3-3-2 15,-6 2 0-15,3-3 0 0,-5 0 0 16,-4-4 0-16,-2 5 0 16,0-1 0-16,-3 0 0 15,-3 3 0-15,0-1 0 0,1-1 0 16,-3 4 0-16,-4 2 0 15,2 1 0-15,-6-1 0 16,0 3 0-16,-4 0 0 16,-1 0 0-16,-5 0 0 0,-4 0 0 15,1 0 0-15,-1 0 0 16,-1 0 0-16,3 0 0 16,-3 3 0-16,3-1 0 0,-3 1 0 15,5-1 0-15,-6 1 0 16,5-1 0-1,-3 1 0-15,-3-1 0 0,-1 0 0 16,1 1 0-16,-5-1 0 16,0-2 0-16,0 0 0 15,-3 0 0-15,0 0 0 0,2 0 0 16,-3-2 0-16,2-1 0 16,-6 1 0-16,5 0 0 15,-1-1 0-15,-7 1 0 0,2 2-2 16,-4-3 1-16,-3 3 1 15,-9 0 0-15,18-2 0 16,-18 2 0-16,7-3 0 16,-7 3 0-16,7-7 1 0,-7 7 1 15,11-10-2-15,-6 1 0 16,2-2 0-16,-2-7 0 16,-3-2 0-16,-2-4 0 0,0-7 0 15,-2-7 0-15,-5-7 0 16,-3-7 0-16,-3 0 0 15,1 0 0-15,-1 3 0 16,1-1 0-16,2 10 0 16,2 6 0-16,1 11 0 15,5 4 0-15,2 8 0 0,-5 4-15 16,5 7-23-16,0 0-47 16,0 0-3-16</inkml:trace>
  <inkml:trace contextRef="#ctx0" brushRef="#br0" timeOffset="16448.4027">902 6566 251 0,'0'0'6'0,"0"0"5"16,0 0 2-16,0 0 1 15,0 0-2-15,0 0-1 16,0 0 2-16,-9 6-1 16,9 1-4-16,0 9-4 0,0 3-2 15,0 8 0-15,0 2 2 16,-3 12 3-16,1 1 0 15,0 3 0-15,-7-1-1 0,2 3 1 16,0-2-1-16,-3-4-1 16,0-1-1-16,0-1 0 15,-3-1 0-15,6-3-2 16,-5-3 1-16,2-2-2 0,0-8 1 16,0 1 0-16,3-7 0 15,-1 1 0-15,0-6-1 16,3 2 2-16,5-13-3 15,-4 9 1-15,4-9 0 16,0 0-1-16,0 11 0 16,0-11 0-16,0 0 0 0,0 0-1 15,4 9 1-15,-4-9 1 16,18 12-1-16,-3-4 0 16,5-1 1-16,2 0-1 0,10 1 1 15,6 0 0-15,8-4 0 16,10 1 0-16,6-2-1 15,5 0 1-15,5-2 0 0,5-1-1 16,0 3 1-16,8-1-1 16,-1 4 1-16,1-4-1 15,2 3 1-15,2-2 0 16,1-1-1-16,2 0 1 0,2 2 0 16,0-2 0-16,-4 1-1 15,0 1 1-15,-3-1 0 16,-5 2-1-16,-3-1 1 15,1 2-1-15,-6-2 1 16,1 2-1-16,-3-2 1 16,3 1 0-16,-2 0-1 0,3 0 1 15,-4-1-1-15,1-1 1 16,3-3 0-16,-2 3 0 16,1-3-1-16,-3 0 1 0,3 0 0 15,-1 0 0-15,-2-3 0 16,1 3 0-16,1-3 0 15,-5 2-1-15,-1-2 1 16,-3 0-1-16,-3 3 0 0,0 0 1 16,-2 0-1-16,-3 0 0 15,-2 0 0-15,-1 0 0 16,-4 0 1-16,0 0-1 0,-2 0 0 16,-4 0 0-16,-2 0 0 15,-5 0 0-15,-5 0 0 16,-2 0 0-16,0 0 0 15,-5 0 0-15,-4 0 1 16,3 0-1-16,-2 0 0 0,0 0 0 16,-2 0 0-16,3 0 1 15,-6 0-1-15,3 0 0 16,-3 0 0-16,1 0 0 0,-1 0 0 16,-2 3 0-16,-3-3 1 15,1 0-1-15,-6 3 0 16,-7-3 0-16,14 0 0 15,-14 0 0-15,9 0 0 0,-9 0 0 16,0 0 0-16,0 0 0 16,0 0 0-16,10 0 1 15,-10 0-1-15,0 0 0 16,0 0 1-16,0 0-1 0,9 0 0 16,-9 0 1-16,0 0 0 15,0 0 0-15,0 0 0 16,0 0 0-16,11 0 1 15,-11 0 0-15,5-16 0 16,-1 4-1-16,-2-5 1 0,6-5 0 16,-2-11-1-16,-4-3-1 15,-2-7 1-15,0-12 0 16,0-4 0-16,-2-2-1 16,-6-6 1-16,2 2 0 0,2-2 1 15,-3 7-1-15,4 2 1 16,-3 8-1-16,6 8 1 15,-2 7-1-15,0 8 1 0,2 4-2 16,0 8 0-16,-3 6-2 16,3 9 1-16,-4 7 0 15,-1 10-1-15,2 10 0 16,-1 11 0-16,-3 6 0 0,5 13 1 16,0 3 1-16,2 4-1 15,0 1 1-15,4-4-1 16,5 0 1-16,-2-10-1 15,0-2 2-15,0-12-1 0,2-4 0 16,-7-11 1-16,3-4 0 16,-3-6 2-16,-2-12 0 15,0 0-1-15,0 0 0 16,-2-14 1-16,-3-4-3 16,-2-8 0-16,-1 2 0 0,1-6 0 15,-1 4-4-15,6 2-10 16,-7 5-4-16,9 19-19 15,20-5-49-15,-14 10-1 0</inkml:trace>
  <inkml:trace contextRef="#ctx0" brushRef="#br0" timeOffset="21367.5234">10794 8472 43 0,'0'0'1'0,"0"0"-1"0,0 0 0 16,0 0 0-16,-11-10-2 15,11 10-10-15,-7 0-18 16</inkml:trace>
  <inkml:trace contextRef="#ctx0" brushRef="#br0" timeOffset="25515.0026">6431 8424 245 0,'0'0'2'0,"0"0"2"15,0 0 1-15,0 0 5 16,8 6 1-16,4-4 2 0,2 1 2 16,9-3 1-16,2 0-1 15,8 1 1-15,4-1-3 16,3 4 0-16,2-2-2 15,8 0-2-15,1-2-1 16,7 3 0-16,5-3-2 0,11 0 0 16,-2 0-1-16,10 0 0 15,2 0 0-15,4 0-1 16,6 0-1-16,3 0 0 16,-3 3 0-16,3 0 0 0,4-2-1 15,0 2-1-15,-2 2 1 16,0 1-1-16,1-2 0 15,-3 1 0-15,7 0 0 0,-5-2 1 16,9 1-1-16,-1-1 1 16,2-1-1-16,1 1 0 15,2-1 0-15,1-2 1 16,2 2-1-16,2-2 0 0,-6 0 0 16,4 0 0-16,-3 0 0 15,5 0 0-15,-6 0 0 16,1 0 0-16,3 0 1 15,-3 0-1-15,2 0 0 16,-2 0 1-16,-1 0-1 16,1 0 0-16,-2 0 0 0,2 0 0 15,-3 0 0-15,-4 0 0 16,-6 0 0-16,3 0 0 16,-10-2-1-16,0 2 1 15,-8-2 0-15,-1 2-1 0,-3-5 1 16,-6 2-1-16,-3 1 0 15,-3-3 1-15,-6 3-1 0,-1-1 0 16,-6 0 0-16,-5 1 1 16,-4-2-1-16,-7 1 0 15,-2 0 0-15,-5 1 0 16,-4-1 0-16,-4 0 1 0,-4 3-1 16,0-1 0-16,-2 1 1 15,-3 0-1-15,-2 0 0 16,-4 0 0-16,1 0 0 15,-10 0 0-15,15-3 0 16,-15 3 1-16,8-3-1 16,-8 3 1-16,0 0-1 0,0 0 1 15,9 0 0-15,-9 0 1 16,0 0-2-16,0 0 0 16,8-11 0-16,-8 11 0 15,8-16 0-15,-4 3 0 0,1 1 0 16,2-5 0-16,2-3 0 15,-2 0 0-15,0-3 0 0,0-1 0 16,-1 2 0-16,0-5 0 16,0 1 0-16,-3-1 0 15,1-2 0-15,-1-1 0 16,-1-2 0-16,2 2 0 0,-4-5 0 16,2 1 0-16,-2-1 0 15,2 3 0-15,-2 2 0 16,0 0-2-16,0 3 0 15,0 0 2-15,0 2-1 16,0 5 0-16,0-1 1 16,0-2 0-16,0 3 1 0,-2 2-1 15,2 4 0-15,-2-3 0 16,2 4 0-16,-4 1 1 16,4 2-1-16,0 0 0 15,0 0 0-15,0 0 0 0,0 10 0 16,-2-16 1-16,2 16-1 15,-3-9 0-15,3 9 0 0,-2-14 0 16,2 14 1-16,-5-11-1 16,5 11 0-16,-2-17 0 15,-2 10 0-15,3-3 0 16,-4 0 0-16,3 2 0 16,2 8 0-16,-6-15-1 0,6 15 1 15,-7-14-1-15,7 14 1 16,-10-12-1-16,10 12 0 15,-15-16-1-15,5 12 1 16,-2-4-1-16,-6 4 1 0,-2-1 0 16,-2 1 0-16,-5 0 0 15,-3 4 0-15,-6-3 1 16,-1 3-1-16,-2 0 1 16,-3 0-1-16,-8 0 1 15,-5 0-1-15,0 0 1 0,-7 0 0 16,-3 0 0-16,-4 0 0 15,0 0-1-15,-9 3 2 0,-1-3-2 16,-4 0 1-16,2 0 0 16,-4 2 0-16,-2-2 0 15,-2 0-1-15,0 2 1 16,-3-2 0-16,-4 0-1 0,5 0 1 16,-4 4 0-16,1-4 0 15,-1 0 0-15,1 0-1 16,0 0 1-16,-1 0 0 15,1 0 0-15,2 0 0 16,3-4 0-16,-1 0-1 0,0 4 1 16,1-5 0-16,-1 2 0 15,3 1-1-15,0-4 1 16,2 1 0-16,-2 4 0 16,5-5 0-16,-2 4 0 15,4-4-1-15,-1 5 1 0,1-5 0 16,0 4-1-16,3 0 1 15,0-4-1-15,3 4 1 0,-1 2-1 16,3-2 1-16,-1-1 0 16,2 1-1-16,1 2 1 15,0 0 0-15,3 0 0 16,0-3 0-16,3 3 0 0,-1-2 0 16,5 0 0-16,3 2 0 15,0-3-1-15,5 0 1 16,0 2 0-16,2-2 0 0,3 0 0 15,-3 1-1 1,5-4 1-16,-2 4 0 0,3 0-1 16,3 0 1-16,-1-2 0 15,5 2 0-15,-1 0 0 16,4-1 0-16,1 0 0 16,1 1-1-16,2 2 1 0,0-2 0 15,-2 0 0-15,2 2-1 16,3 0 1-16,-3 0 0 15,4 0 0-15,0 0-1 16,2-4 1-16,-1 4 0 0,-1 0 0 16,1 0 0-16,0 0 0 15,-2 0 0-15,5 4 0 16,0-4 0-16,-1 0 0 0,-3 0 0 16,8 0 0-16,-2 0 0 15,-3 0 0-15,6 0 0 16,-1 0 0-16,1 0 0 15,2-4 0-15,3 4 0 0,1-2 0 16,2 2 1-16,9 0-1 16,-15-4 0-16,15 4 0 15,-10-3 1-15,10 3-1 16,-10-3 1-16,10 3-1 16,0 0 0-16,-10-8 0 0,10 8 0 15,0 0 0-15,0 0-1 16,0 0 1-16,0 0-2 15,0 0 1-15,0 0 0 16,0 0-1-16,0 0 1 0,0 0-1 16,0 0 1-16,0 0-1 15,0 0 1-15,0 0 0 16,0 0 1-16,0 0-1 16,0 0 1-16,0 0 0 0,0 0 0 15,0 0-1-15,0 0 2 16,0 0 0-16,0 0-1 15,0 0 1-15,0 0 0 16,0 0 1-16,0 0-2 0,0 0 2 16,-10 6-2-16,10-6 1 15,0 0-1-15,-7 2 1 16,7-2-1-16,-10 3 0 16,10-3 0-16,-20 4 1 0,10-1-1 15,-3-1 0-15,-1 2-1 16,1 0 1-16,-2 1 0 15,-3-2 0-15,2 1 0 0,-2 0 0 16,3 0 0-16,0-2 0 16,-2 4 0-16,-1-4 0 15,4 1 0-15,-2 0 0 16,2-2 0-16,-6 2 1 0,4 0-1 16,2-3 0-16,-6 0 0 15,5 0 0-15,0 0 0 16,0 0 0-16,0 0 0 15,-2 0 1-15,2 0-1 0,0 0 0 16,0 0 0-16,-2 0 0 16,1 0 0-16,2 0 0 15,-2 0 0-15,0 0 0 16,2 0 1-16,3 0-1 16,-2 0 0-16,1 0 0 0,5 0 0 15,-4 0-1-15,4 0 1 16,7 0 0-16,-15 0 0 15,5 0-1-15,0 0 1 0,1 4-1 16,-7-1 1-16,2 4-1 16,-4 1 1-16,1-1-1 15,-1 0 0-15,-2 1 1 16,1 1 0-16,-5-1-1 0,7 0 1 16,-4 0 0-16,-1-2 0 15,2 2 0-15,2-2 0 16,-2-2 0-16,0 1 0 15,0-3 0-15,0 1 1 0,3 0-1 16,-3-3 0-16,0 0 1 16,-2 0-1-16,0 0 0 15,-1 0 1-15,-6 0-1 16,5 0 0-16,-8 0 0 16,0 0 0-16,0-3 0 0,-3 3 0 15,-2 0 0-15,-4 0 0 16,2 0-1-16,-5 0 1 15,-2 0 1-15,2 0-2 0,-2 0 1 16,3 0 0-16,-4 0 0 16,4 0 0-16,-2-3 0 15,-2 3 0-15,-1 0 0 16,-1 0 0-16,-3 3 0 0,-3 0 0 16,-2-1 0-16,-1 0-1 15,-4 0 1-15,0 1 0 16,-3 0 0-16,-4-1 0 0,2 0-1 15,-5-2 1-15,2 3 0 16,-2-3 0-16,0 3-1 16,0-3 1-16,0 0 0 15,2 0 0-15,1 0 0 16,0 0 0-16,0 0 0 16,-1 0 0-16,0-3 0 0,2 3 0 15,-2 0 0-15,4-3-1 16,1 3 1-16,1-2 0 0,1 0 0 15,4-1 0-15,4 0-1 16,-2 1 1-16,4-2 0 16,4-2 0-16,-1 2 0 15,6-2 0-15,1-1 0 16,1 2 0-16,7-2 1 0,0-1-1 16,2 1 0-16,4-4 0 15,1 5 0-15,4-5 0 16,4 7 0-16,0-4 1 15,5 3-1-15,2 0-1 0,4 3 1 16,9 2 0-16,-13-3-2 16,13 3 0-16,-8 0-1 15,8 0 1-15,-12 15-1 16,5 2 0-16,0 8 0 16,-4 7 0-16,-3 10 2 0,-2 8 0 15,2 9 0-15,1 8 0 16,-9 23 2-1,0-1 1-15,-1-3 1 16,0 3-1-16,2-9 1 16,-2-3 0-16,3-10 1 15,1-8-1-15,6-27-2 0,1-2 1 16,1-7-1-16,4-9 0 16,0-1-1-16,7-13 1 15,-5 12-1-15,5-12 0 0,0 0 0 16,0 0 0-16,0 0 0 15,0 0 0-15,0 0 0 16,9 7 0-16,4-5 0 16,7 1 1-16,9 2 0 15,12-1 0-15,13 0 0 16,14 0 0-16,15-1 1 0,20 3-1 16,11-2 0-16,16 1 1 15,13 1-1-15,15 0 0 16,7 2 0-16,16-1 0 0,11 3-1 15,15-2 0-15,11 1 0 16,56-1 0-16,-28-1 0 16,22 2-1-16,8-3-1 15,55 2-1-15,-25-1-4 0,10 4-16 16,4 1-58-16,-29-5-1 16</inkml:trace>
  <inkml:trace contextRef="#ctx0" brushRef="#br0" timeOffset="27583.6094">726 6532 180 0,'0'0'6'0,"-5"-10"4"16,3 1 4-16,-1-1 3 16,0-3 2-16,3-2 1 0,0-3 1 15,0 2-1-15,13 0-4 16,-3-3-4-16,10 2-4 16,2-2-1-16,8-5-3 0,5 4 0 15,12-2 0-15,3 0 2 16,7 1-1-16,7 2-1 15,7 5 0-15,8-1 1 16,0 5-1-16,4 2-1 16,1 4-1-16,5 1 0 0,-2 3 0 15,3 0 0-15,4 5 0 16,0 0 0-16,7 0 1 16,3 0 0-16,1 2 0 15,6-2 0-15,3 0 1 0,1-1-1 16,2-1 1-16,2 2-1 15,1-2 0-15,-7-1 1 16,2 3-2-16,-3-3 1 0,-1 1-1 16,-3 3 0-16,-2-4 0 15,-3-1 0-15,-4 5 0 16,-5-3-1-16,-2 2 1 16,0-1-1-16,-8-1 0 0,1 2 1 15,-2 0-1-15,-4-2 1 16,-2 1-1-16,0 1 0 15,-7-2 0-15,-1 1 0 16,-7-1 0-16,-4 0 0 0,-4-1-1 16,-5-2 1-16,-3 2 0 15,-7-2-1-15,1 0 1 16,-8 0-1-16,-2 0 0 16,-2 0 1-16,-6 0-1 15,-2 0 1-15,-6 0-1 0,2 0 1 16,-16 0-1-16,12 0 1 15,-12 0-1-15,0 0 1 16,0 0 0-16,0 0-1 0,0 0 1 16,0 0 0-16,0 0 0 15,0 0-1-15,0 0 1 16,0 0-1-16,0 0 1 16,0 0-1-16,0 0 0 0,0 0 0 15,0 0 0-15,0 0-1 16,0 0 0-16,0 0-1 15,3 5-4-15,-1 7-15 16,13 6-59-16,-12 0-3 16</inkml:trace>
  <inkml:trace contextRef="#ctx0" brushRef="#br0" timeOffset="29532.1531">1915 9611 167 0,'0'0'0'0,"0"0"-2"0,0 0 2 15,0 0 4-15,0 0 1 16,0 0 8-16,0 0 2 16,5-1 3-16,12 1 2 15,3 0 4-15,10 1-2 16,1-1-2-16,12 3-1 0,2 0-4 16,12-1-2-16,1-2-1 15,10 3-1-15,5-3 0 16,7 0-2-16,7-3-1 0,5 1-1 15,7-4-1-15,6 2 0 16,6-1-1-16,5 0-1 16,2 0-1-16,5 3 0 15,5-4 0-15,1 3 0 0,3 3-1 16,0 0 0-16,2 0 1 16,3 0-1-16,0 3 0 15,4 3-1-15,3-4 1 16,6-1 0-16,-1 3-1 0,7-2 0 15,2-2 0-15,4 0 0 16,3 0 0-16,-1 0 0 16,0-2 0-16,0-2-1 15,-3 3 1-15,2-1-1 0,-7 2 1 16,-2-3-1-16,-7 3 1 16,-3 0-1-16,-10 0 1 15,-10 0-1-15,-7 0 1 16,-13 0-1-16,-8 0 0 0,-20 0 0 15,-9 0 0-15,-14 0 1 16,-14 0-1-16,-14 0 0 16,-5 3 1-16,-9-3 0 15,-11 0-2-15,0 0-3 0,0 0-5 16,-11-6-5-16,-11 6-10 16,-13-3-16-16,-20-2-38 15,-7 5-7-15</inkml:trace>
  <inkml:trace contextRef="#ctx0" brushRef="#br0" timeOffset="30161.08">2180 9622 196 0,'0'0'2'0,"0"0"-5"15,0 0 1-15,0 0 2 0,0 0 3 16,8 2 6-16,7 3 5 16,15 5 3-16,11-3 3 0,27 0 4 15,22 1 1-15,21-8-1 16,22 3-4-16,21-6-3 15,16-2-2-15,12-2-4 0,8-1-2 16,-2 1-2-16,3 4 0 16,-4-2 0-16,5 5-1 15,-6 0-1-15,3 5 0 0,4 0-2 16,2 3 0-16,2-3 0 16,4 2 0-16,-3 1-1 15,-1-2 0-15,-4 2 0 16,-9-5-1-16,-9 1 0 15,-12-1 0-15,-16-1 0 0,-12 4-1 16,-19-6 1-16,-16 1 0 16,-23-1-1-16,-15 4 1 15,-17-2-1-15,-13-2 0 16,-9 0-4-16,-14 0-5 16,-9 0-6-16,0 0-17 0,0 0-48 15,-15 12-3-15</inkml:trace>
  <inkml:trace contextRef="#ctx0" brushRef="#br0" timeOffset="32765.6897">16612 9602 162 0,'0'0'5'0,"-17"0"6"16,6 0 4-16,-4-3 6 0,-5 3 5 16,-2-2 2-16,-3-2 2 15,0 3-1-15,5-1-6 0,7 2-4 16,13 0-2-16,0 0-4 15,5 0-2-15,33 2-2 16,24 3-2-16,22-3 1 0,19 1 2 16,19 2 0-16,11-1-3 15,9-1-2-15,5 0-2 16,-13 2-1-16,-15 2 0 16,-15-2-1-16,-16 2 0 0,-16-2 0 15,-17 0 0-15,-15 2 0 16,-13-4 0-16,-8 0 1 15,-19-3-1-15,-9 0 1 16,-21 0-1-16,-20 0 1 0,-17-3-1 16,-15 3 0-16,-20-3-1 15,-18 3 0-15,-16 3 0 16,-3 1 0-16,-2 4-1 16,5 0 1-16,16 1-1 15,20 2-1-15,18 2 1 0,22-4 1 16,31 3 0-16,29-2 0 15,38-5 1-15,35 0 1 16,31-5 0-16,29 0 1 0,23-8 0 16,10 1-1-16,7-2-1 15,0 1-1-15,-14 3-6 16,-20-2-12-16,-18-1-46 16,-27 13-19-16</inkml:trace>
  <inkml:trace contextRef="#ctx0" brushRef="#br0" timeOffset="34262.0798">3928 11105 182 0,'0'0'7'0,"20"0"4"16,4 0 2-16,14 0 4 16,14 0 0-16,10-2 4 0,25-1-1 15,16 1 2-15,19-3-6 16,4 0-3-16,21-3-3 16,9 1-2-16,15-2-2 15,11 1 1-15,15-2-5 0,7-1 0 16,17 2-1-16,9-2 0 15,14-1 0-15,13 1-1 16,11 0 1-16,13-1-1 16,9 3 2-16,15-2 1 0,7 1-1 15,6 2-1-15,38-1 1 16,-23 1-1-16,0-2 0 16,0 5 0-16,5-2 0 0,3 2 0 15,2 3 0-15,5-3 0 16,-27 2 0-16,34 1 0 15,14 2 1-15,-2-4-1 16,6 4 1-16,2-3-1 16,-4 0 0-16,-3 3 1 0,-11-5-1 15,-6 2 0-15,-19-1 2 16,-2 2 0-16,-22-1 1 16,-15-2 0-16,-9 2 1 15,-23 3 0-15,-17 0 1 0,-21 0-3 16,-19 3 1-16,-20 2-2 15,-28 0 0-15,-19-1-1 16,-30 4-1-16,-22-2 0 0,-23-2-1 16,-16-2-1-16,-19 3-2 15,-13-2-6-15,-14-3-25 16,2 7-45-16,-18-7 0 16</inkml:trace>
  <inkml:trace contextRef="#ctx0" brushRef="#br0" timeOffset="50762.8711">7187 13391 419 0,'0'0'6'16,"0"0"2"-16,-7-7 1 15,7 7 1-15,-18-2 1 0,3 2 1 16,0 5 1-16,-2 2 0 16,-1 8-6-16,1 0-4 15,2 5-3-15,5 4 0 16,3-1 0-16,5 1 0 16,2-2 0-16,5 1 0 0,4-5 0 15,9-9 0-15,-1 1 0 16,3-7 0-16,5-3 0 15,3-7 0-15,-4-11 0 0,-2 1 0 16,1-8 0-16,-9 2 0 16,-3-6 0-16,-6 2 0 15,-5 2 0-15,-5 5 0 16,-10 2 0-16,-5 9 0 0,-5 4 0 16,-2 5 0-16,-1 7 0 15,1 6 0-15,2 4 0 16,2 5 0-16,9 4 0 15,7-7 0-15,7 8 0 16,2-5 0-16,12 0 0 0,7-3 0 16,4-5 0-16,5-9 0 15,2-2 0-15,-2-3 0 16,-3-10 0-16,-2-2 0 0,-6-7 0 16,-3 0 0-16,-9-4 0 15,-5 2 0-15,-4 0 0 16,-8 4 0-16,-5 2 0 15,-5 3 0-15,-2 9 0 16,-1 3 0-16,1 3 0 0,3 6 0 16,-2 5 0-16,6 3 0 15,3-2 0-15,7-1 0 16,5 6-3-16,10-8-88 0,3-1-3 16</inkml:trace>
  <inkml:trace contextRef="#ctx0" brushRef="#br0" timeOffset="51407.3951">7689 12891 420 0,'0'0'7'0,"0"0"2"16,-10-15 3-16,10 15 1 0,-15-10 1 15,15 10 1-15,-15-9-1 16,15 9-7-16,-17 5-7 15,15 9 0-15,-3 8 0 16,5 3 0-16,0 7 0 0,2 6 0 16,6 2 0-16,-4-3 0 15,1-1 0-15,6-3 0 16,-4-6 0-16,-5-2 0 16,3-8 0-16,0-7 0 0,-5-10 0 15,0 0 0-15,0 0 0 16,-2-14 0-16,-3-16 0 15,0-11 0-15,5-8 0 16,-2-7 0-16,-1-6 0 16,3 5 0-16,3 0 0 0,-1 5 0 15,3 10 0-15,2 10 0 16,-2 9 0-16,5 5 0 16,0 13 0-16,8 5 0 0,1 11 0 15,1 12 0-15,8 6 0 16,-6 10 0-16,2 6 0 15,2 4 0-15,-4 4 0 16,-4 1 0-16,-6-4 0 0,0-3 0 16,-4-8 0-16,-3-7 0 15,-3-2 0-15,-2-7 0 16,3-6 0-16,-3-17-33 16,0 0-14-16,0 0-25 0,-7-16-14 15</inkml:trace>
  <inkml:trace contextRef="#ctx0" brushRef="#br0" timeOffset="51526.9243">7856 12993 279 0,'0'0'13'0,"0"0"4"0,-12-3 4 16,12 3 0-16,-14 0 2 16,14 0 2-16,-7 10 0 15,7-10 0-15,11 15-11 0,8-10-5 16,13 1-4-16,9-6-13 16,3 0-69-16,13 0-5 0</inkml:trace>
  <inkml:trace contextRef="#ctx0" brushRef="#br0" timeOffset="52870.2705">7026 13568 193 0,'0'0'7'0,"0"0"3"16,0 0 4-16,0 0 3 15,0 0 0-15,0 0 2 0,0 0-3 16,0 0 1-16,0 0-4 16,-10 3-6-16,-1 1-3 15,11-4-1-15,-19 15-2 16,10-8 1-16,-7 3 1 0,2-3 0 15,-2 4 0-15,-4-7 0 16,0 1 0-16,-7 1 1 16,0-6 0-16,-14 1-1 15,-3-1 2-15,-6 0-1 0,-10 0-1 16,-4 0 0-16,-13-1 2 16,-3 1-3-16,-4-3 0 15,-8 0 0-15,0-2-1 16,-10 2 1-16,0 2-1 15,-2-5 1-15,2 4 0 0,-5 2 0 16,0 0 0-16,-1 0 0 16,3 0 1-16,0 0-2 15,1 0 1-15,4 2-1 16,-2 1 0-16,-2 0 1 0,1-2-1 16,2-1 0-16,2 0 0 15,-4 0 0-15,4 0 0 16,0 0 0-16,2 0 0 15,-1-1 0-15,4-5-1 0,1 4 1 16,9-3 0-16,-2 0-1 16,4 0 1-16,-1 0-1 15,5 1 1-15,2-4-1 0,2 1 1 16,-3 1-1-16,7 0 1 16,4 0 0-16,-2 1 0 15,6 1-1-15,2-1 1 16,2 1-1-16,2 2 1 15,4-2-1-15,-1 4 1 16,3-3-1-16,3 3 1 0,6-3 1 16,-2 3 0-16,13-2-1 15,-2-1 2-15,9 3 0 0,4-3 0 16,3 2 0-16,4 1 0 16,12 0 0-16,-13-6-1 15,13 6 0-15,0 0 0 16,0 0-2-16,0 0 0 15,0 0-2-15,0 0-2 0,0 0-3 16,0 0-11-16,0 0-33 16,0 0-31-16,9-2-5 15</inkml:trace>
  <inkml:trace contextRef="#ctx0" brushRef="#br0" timeOffset="54406.6392">1879 12789 327 0,'0'0'7'0,"0"0"4"16,0-12 3-16,0 12 3 15,0-12 1-15,0 12-1 0,0-12 1 16,0 12 0-16,-2-12-9 16,2 12-3-16,0 0-3 15,0 14-2-15,5 1-1 0,0 4 0 16,3 10 0-16,1-2 0 16,4 4 1-16,-3-2 0 15,0 2-1-15,-2-6 1 16,-1-3 0-16,-2-5 0 15,0-8 0-15,-3-1 1 0,-2-8 1 16,0 0 0-16,0 0-1 16,-12-8 1-16,1-5 0 15,-2-10-1-15,0-4-1 16,-5-8 0-16,3-2-1 0,3-3 1 16,2 1-1-16,5-1-1 15,5 2 1-15,0 4 0 16,3 7 0-16,9 2 0 15,8 7-1-15,1 4 0 0,5 6 0 16,-1 4 1-16,1 4-1 16,2 2 0-16,-5 8 0 15,-4 4 0-15,-1 7 0 0,-8 1 0 16,-8 0 0-16,-2 3 0 16,-2 2 1-16,-8-4-1 15,1-1 1-15,-4-5-1 16,0-2 1-16,3-4-1 15,10-11 1-15,-13 12-1 0,13-12 1 16,0 0-1-16,8 7 1 16,7-5 0-16,5 1-1 15,5 2 1-15,0 2 0 16,7 1 1-16,0 2-1 0,-2-1 0 16,-6 6 1-16,0-2-1 15,-8 1 0-15,-5 4 1 16,-8-1-1-16,-6 3 1 15,-12-2-1-15,-5-2 0 0,-4 0 0 16,-9 2 0-16,-5-5 1 16,-1-2 0-16,-1-1-1 15,6-6 1-15,4-1-2 16,1-3-1-16,9 2-9 0,1-2-21 16,2-2-51-16,17 2-2 15</inkml:trace>
  <inkml:trace contextRef="#ctx0" brushRef="#br0" timeOffset="54912.0622">2196 13625 401 0,'0'0'4'0,"0"0"1"0,0 0 0 16,-16-3 2-16,16 3-1 16,-14 0 2-16,6 0-1 15,-2 3 0-15,0 1-3 16,10-4 0-16,-7 15-2 15,7-15 1-15,0 15 0 16,0-15 0-16,19 8 0 16,-3-8 0-16,6-3 0 0,-2-6 0 15,0-5 0-15,0-2 0 16,-3-4-2-16,-5 0 0 0,-2 1 1 16,-10 1-1-16,-2 3-1 15,-9 4 0-15,-5 10 0 16,-5 1-1-16,2 0 1 15,-3 9 0-15,-1 1-1 0,3 1 1 16,5 1 0-16,6 0 0 16,0-2-1-16,5 0 0 15,4-10-1-15,0 12-2 0,0-12-3 16,9 5-4-16,-9-5-8 16,16 0-13-16,-9 7-42 15,-7-7-12-15</inkml:trace>
  <inkml:trace contextRef="#ctx0" brushRef="#br0" timeOffset="55697.7252">2272 13741 332 0,'0'0'4'0,"0"0"2"15,-5-11 2-15,5 11 2 16,0 0 1-16,-8-12-1 15,8 12-1-15,0 0-1 16,0 0-5-16,0 0-1 16,13-4-2-16,4 4-2 0,16 4 1 15,7 4 0-15,17-4 2 16,10 4 2-16,13-3 1 16,9 2-1-16,7-3 1 15,15-2-1-15,2-2 1 0,13 0-1 16,3-2 0-16,9-2 0 15,11 0 0-15,11-1-1 16,8-3 1-16,12 1-3 16,6-3 1-16,3 0 0 15,15 1 0-15,-2-1-1 0,7 2 0 16,2-1 0-16,-3 1 0 16,0 1 0-16,-1 2 0 15,-5 1 0-15,-8-1 0 0,-4 4 0 16,-12-2 0-16,-9 3 1 15,-10 0-1-15,-8 0 0 16,-14 0 1-16,-14 0-1 0,-16 0 0 16,-16 0 0-16,-22 0 2 15,-12 0 0-15,-16 0 3 16,-18 0-1-16,-9 0 1 16,-14 0 0-16,0 0 0 15,0 0-1-15,-5-5-3 16,-8-1-4-16,4 6-9 15,-9-4-21-15,-2 1-51 16,3 1-2-16</inkml:trace>
  <inkml:trace contextRef="#ctx0" brushRef="#br0" timeOffset="56428.3633">2079 13595 331 0,'0'0'0'0,"0"0"-3"15,0 0 0-15,0 0 0 16,14 2 2-16,4 6-1 16,9-1 4-16,13 6 3 15,11-1 3-15,24-3 4 16,21 4 1-16,10 0 2 15,21-3-1-15,19-3-1 0,16-2-2 16,17-5-3-16,13 0-2 16,6-3-2-16,11-4-1 15,10-1-1-15,2-1 1 0,6 1-2 16,-2 4 0-16,-3-5 0 16,-6 7 0-16,-9-2 0 15,-6 1-1-15,-20 0 1 0,-11 3-1 16,-26 0 0-16,-13 0 0 15,-24 0 0-15,-20 0 0 16,-17 0 1-16,-22 3-1 16,-12-3 3-16,-13 3 0 0,-12-3 1 15,-11 0 0-15,0 0 0 16,0 0 0-16,0 0-1 16,0 0-1-16,-10 0-4 15,-1 0-5-15,11 0-14 16,-20 10-41-16,10-8-20 15</inkml:trace>
  <inkml:trace contextRef="#ctx0" brushRef="#br0" timeOffset="57092.8829">7115 13429 310 0,'0'0'3'0,"0"0"6"15,0 0 2-15,0 0 3 0,5-5 0 16,-5 5 2-16,0 0-1 15,0 0-2-15,0 0-11 16,0 0-32-16,0 0-44 16,0 0-5-16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22:04.242"/>
    </inkml:context>
    <inkml:brush xml:id="br0">
      <inkml:brushProperty name="width" value="0.05292" units="cm"/>
      <inkml:brushProperty name="height" value="0.05292" units="cm"/>
      <inkml:brushProperty name="color" value="#FF0000"/>
    </inkml:brush>
  </inkml:definitions>
  <inkml:trace contextRef="#ctx0" brushRef="#br0">3163 5056 162 0,'0'0'7'0,"0"0"4"16,5 0 4-16,-5 0 1 16,0 0 3-16,0 0 1 15,9-3 0-15,-9 3 2 0,0 0-7 16,0 0-1-16,0 0-3 15,13 0-1-15,-13 0 0 16,15-4 0-16,-6 1 0 16,4 3-1-16,2-2 0 15,2 2-2-15,0-6-1 0,4 6-2 16,-1-2 0-16,-1 0 0 16,4-3-1-16,-1 5 0 15,3-3 0-15,-1 1 0 0,1-1 0 16,3 0 0-16,-1 3-1 15,1-1 1-15,2 1-1 16,-1 0 0-16,1 0 0 16,0 0-1-16,0 0 1 15,5 0-1-15,-3 0 1 0,5 0-1 16,-5 0 0-16,6 0 0 16,-3 0 0-16,4 0 0 15,-4 0 0-15,5 0 0 16,-5 0-1-16,5 0 1 0,-1 0 0 15,4 0 0-15,1 0 0 16,-1 0 0-16,4 0 0 16,8 0 0-16,-3 0-1 0,2 0 1 15,2 0 0-15,4 0 0 16,3-3 0-16,3-3-1 16,-2 4 1-16,1 0-1 15,2-3 1-15,-1 5-1 0,-1-3 1 16,1 1-1-16,-2 2 1 15,0-3-1-15,-1 3 0 16,-4 0 1-16,3 0-1 16,0 0 1-16,3 3-1 0,-3-1 0 15,3-2 1-15,-1 3-1 16,3-2 1-16,-2-1-1 16,0 4 1-16,7-4-1 15,-5 0 1-15,5 0 0 16,0 0-1-16,0-4 0 0,-2 3 1 15,2-2-1-15,-3 1 0 16,-1 2 0-16,-1-3 1 16,-5 0-1-16,0 3 0 0,3 0 0 15,-3-2 0-15,-4 2 1 16,3 0-1-16,-1-2 0 16,-3 2 0-16,3 0 1 15,0-3-1-15,-3 3 0 0,0 0 1 16,3 0-1-16,-4 0 1 15,4 0-1-15,-5 0 1 16,-3 0-1-16,-4 0 0 16,6 0 0-16,-9 3 0 15,2-1 1-15,-2-2-1 16,-3 2 0-16,3-2 0 0,-1 3 0 16,-2 0 0-16,4-3 1 15,1 2-1-15,-5-2 0 16,1 0 0-16,1 0 1 0,-2 0-1 15,1 0 0-15,-4 0 0 16,-2 0 0-16,1 0 0 16,-4 3 0-16,-1-3 0 0,-1 0 0 15,-2 1 0-15,3 3 0 16,-3-2 0-16,-3 0 0 16,3-2 0-16,0 3 1 15,-4 0-1-15,4 0 0 0,-2-2 0 16,-1 2 0-16,3 2 0 15,0-2 0-15,-3-3 0 16,3 5 0-16,0-3 0 16,0 0 1-16,-3 1-1 0,3 0 0 15,0-1 1-15,2-2-1 16,0 3 0-16,1 1 0 16,4-4 1-16,1 3-1 15,1-3 1-15,8 2-1 16,-4-2 0-16,3 0 1 15,2 0-1-15,-1 0 1 0,0-2-1 16,1 2 0-16,-1-3 1 16,-2 3-1-16,2-2 0 0,-4 2 0 15,1 0 0-15,0 0 0 16,1 0 0-16,3-2 0 16,-1 2 0-16,-5 0 0 15,5 0 1-15,-2 0-1 0,5 0 0 16,-3 0 0-16,2 2 1 15,1-2-1-15,1 0 0 16,0 0 0-16,2 0 0 16,1 0 0-16,1 0 0 15,-1-2 0-15,3-1 0 0,1 3 1 16,-1-2-1-16,0-1 0 16,1 0 0-16,-1 1 0 15,-1 2 1-15,3-2-1 16,-3 0 0-16,1-1 0 15,0 3 1-15,3-3-1 0,0 3 0 16,-3-2 1-16,-1 2-1 16,4-3 0-16,-2 3 0 0,2-3 0 15,2 3 0-15,-1 0 0 16,-1 0 0-16,1 0 0 16,-2-1 0-16,1 1 0 15,-6 0 0-15,1-3 1 0,-5 3-1 16,0 0 0-16,-3 0 0 15,-1 0 0-15,0 0 0 16,-5 0 0-16,5 0 0 16,-7 3 0-16,4-3 0 15,-1 1 0-15,-3-1-1 16,4 0 1-16,-3 3 0 0,-1 0 0 16,2-3 1-16,1 2-1 15,-1-2 0-15,-1 3 0 16,3-3 0-16,0 3 0 15,-4-1 0-15,5-2 0 0,-2 2 0 16,-2-2 0-16,0 2 0 16,1-2 0-16,0 0 0 0,-1 0 0 15,-2 0 0-15,-1 0 0 16,5 0 0-16,-5 0 0 16,3 0 0-16,-2 3 0 15,-4-3 0-15,6 3 0 16,-2-3 0-16,-2 0 1 0,-1 0-2 15,0 2 2-15,2-2-2 16,-5 0 1-16,4 3 0 16,-1-1 0-16,-4 0 0 15,5 1 0-15,-4-1 0 16,3 3 0-16,-1-2 0 0,2-3 0 16,1 5 0-16,0-5 0 15,0 2 0-15,2 0 0 16,2-2 0-16,1 0 0 15,-3 3 0-15,4-3 0 0,-1 2 0 16,-2-2 0-16,5 3 0 16,-3-3 0-16,1 2 0 0,0-2 0 15,3 0 0-15,1 0 0 16,0 0 0-16,0 0 0 16,1 0 0-16,2 0 1 15,-1 0-1-15,3 0 0 16,1-2 0-16,-2-1 0 0,-1 3 0 15,5 0 0-15,-5 0 0 16,4-2 0-16,-4 2 0 16,4 0 0-16,-4 0-1 15,5 0 2-15,-5 2-2 16,-1 1 2-16,4-3-2 16,-3 2 2-16,-6-2-1 0,6 0 0 15,-5 0 0-15,1 0 0 16,5 3 0-16,-4-3 0 0,1 0 0 15,-2 0 0-15,3 0 1 16,-1 0-1-16,0 0 0 16,-3 0 1-16,-1-3-1 0,1 3 0 15,-2 0 0-15,-2-2 0 16,0 2 0-16,-2 0 0 16,3 0 0-16,-1 0 0 15,-2 0 0-15,1 0-1 16,0 0 1-16,-1 2 0 0,1 1 0 15,-1 0 0-15,2-3 0 16,-3 4 0-16,0-1-1 16,3-3 1-16,-4 2 0 15,2-2 1-15,-2 0-1 16,2 3 0-16,-2-3 0 0,4 0 0 16,0 0 0-16,3 0 0 15,0 0 0-15,2 0 0 16,0 0 0-16,2 0 0 15,0 0 0-15,-2 0 0 0,5 0 0 16,-7 0 0-16,6 0 0 16,0 0 0-16,1 0 0 0,0 0 0 15,3 0 0-15,1 0 0 16,1 0 0-16,4 0 0 16,-2 0 0-16,1 0 0 15,3 0 0-15,-2 0 0 16,0 0 0-16,2 0 0 0,-2 0 0 15,4 0 0-15,-2 0 0 16,0 0 0-16,3 0 1 16,-2-3-1-16,1 3 0 15,-2-2 0-15,3 2 0 16,0-3 0-16,1 3-1 16,-3-3 2-16,-1 3-2 0,-1-1 1 15,-1 1 0-15,3 0 0 16,-5 0 0-16,1 0 0 15,-5 0 1-15,4 0-2 0,-3 0 1 16,4 0 1-16,-4 0-1 16,-1 0 0-16,-1-3 0 15,-3 0 0-15,3 3 0 0,-5-2 0 16,-4-1 1-16,7 3-1 16,-11 0 0-16,9-2 0 15,-4 2 0-15,0 0 0 16,0 0 0-16,2-3-1 0,-7 3 1 15,9 0 0-15,-8 0 0 16,5 0 1-16,-1 3-1 16,-3-3 0-16,3 0 0 15,-2 2 0-15,-2-2 0 16,4 0 0-16,-2 0 0 16,-2 0 0-16,5 0 1 0,-2 0-1 15,4 0 0-15,-6 0 0 16,5 0 0-16,-3 0 0 15,2 0 0-15,-2 0 2 0,-5 0-4 16,4 0 2-16,-3 0 0 16,-3 0 0-16,1 0 0 15,-2 0 0-15,0 0 0 0,1 0 0 16,-5 0 0-16,6 0 0 16,-3 0 0-16,2 0 0 15,-3 3 0-15,1-1 2 16,1-2-2-16,1 6 0 0,2-6 0 15,-7 4 0-15,3-4 0 16,0 3 0-16,-3 2 0 16,-1-4 0-16,3-1 0 15,-2 5 0-15,-2-2 0 0,-1 0 0 16,1 0 0-16,6 2 0 16,-6-3 0-1,0-2 0-15,0 5 0 0,1-5 0 16,-1 3 0-16,-3-3-2 15,1 0 2-15,-3 0 0 0,-3 0 0 16,1 0 0-16,-2 0 0 16,0 0 0-16,-3-5 2 15,1 2-2-15,-4 1 0 0,0-6 0 16,-2 5 0-16,1 0 0 16,-1-2 0-16,2 1 0 15,-3-1 0-15,3 2 0 16,3-1 0-16,-4 1 0 0,2-2 0 15,0 0 0-15,0 3 0 16,1-3 0-16,-4 3 0 16,3-1 0-16,-2 1 0 15,0-1 0-15,1 1 0 16,0-1 0-16,0-4 0 0,0 5 0 16,3-4 0-16,-2 0 0 15,2 0 0-15,1 1 0 16,2 1 0-16,-1-2 0 15,-3 1 0-15,5 3 0 16,-1-2 0-16,-2 0 0 0,1 2 0 16,0-1 0-16,0-2 0 15,-3 0 0-15,0 0 0 0,-1 0 0 16,0-2 0-16,2 0 0 16,-2 2 0-16,1-2 0 15,-2-1 0-15,2 1 0 16,1-1 0-16,-2-1 0 0,2 0 0 15,-1 0 0-15,1 1 0 16,-1 1 0-16,1-3 0 16,-1 0 0-16,3 0 0 15,-5 3 0-15,3-3 0 0,-1 1 0 16,-2-2 0 0,0 2 0-16,-3-2 0 0,1 1 0 15,-4 0 0-15,2 3 0 16,0-3 0-16,-3 0 0 15,-1-2 0-15,-2-1 0 0,1 1 0 16,-2-3 0-16,1 3 0 16,0-3 0-16,-2 0 0 15,3 3 0-15,-5 0 0 16,2-3 0-16,0 0 0 0,-3-1 0 16,2 4 0-16,0-3 0 15,-2-2 0-15,0 0 0 16,0 2 0-16,0-3 0 15,0 4 0-15,0-1 0 0,0-3 0 16,-2 6 0-16,0 0 0 16,-1 0 0-16,0-1 0 15,2 3 0-15,-5-1 0 16,6 11 0-16,-8-14 0 16,6 4 0-16,-1 2 0 15,-4-1 0-15,7 9 0 0,-10-17 0 16,0 9 0-16,3 1 0 15,-4 0 0-15,2 0 0 16,-7-2 0-16,4 1 0 0,-2 1 0 16,-1 2 0-16,0-4 0 15,-3 1 0-15,4 1 0 16,-6 0 0-16,-1-1 0 0,2 1 0 16,-4 2 0-16,1-3 0 15,-3 1 0-15,1-1 0 16,-6 1 0-16,1 2 0 0,1-2 0 15,-2 1 0-15,-3-1 0 16,3 0 0-16,-7 2 0 16,2 2 0-16,-2-1 0 15,2 1 0-15,-4-2 0 16,1 0 0-16,-2 5 0 16,0-3 0-16,-2 1 0 15,2-1 0-15,1 1 0 0,-6 2 0 16,0-2 0-16,0 0 0 15,-1-1 0-15,-5 0 0 16,-1 1 0-16,3-4 0 0,-1 2 0 16,-3 2 0-16,4-4 0 15,2 2 0-15,0 1 0 0,2-2 0 16,0 3 0-16,-2-4 0 16,1 4 0-16,0-1 0 15,-1-2 0-15,-3 3 0 16,-3-1 0-16,2 0 0 0,-2 2 0 15,1-2 0-15,-3 0 0 16,4 1 0-16,-4 0 0 16,0 2 0-16,0-3 0 15,-2 3 0-15,-1 0 0 16,3 0 0-16,-3 0 0 16,0 0 0-16,-4 0 0 0,3 0 0 15,-6 0 0-15,0 0 0 16,-2 0 0-16,-5 3 0 15,0-3 0-15,0 0 0 16,-5 0 0-16,0 2 0 0,-4-2 0 16,-2 0 0-16,-2 0 0 15,-4 0 0-15,-3 0 0 16,-3-2 0-16,3-1 0 0,-10 1 0 16,3-1 0-16,-3-1 0 15,0 1 0-15,-2-2 0 16,6 3 0-16,0-1 0 15,-3-1 0-15,-5 1 0 0,4-2 0 16,-2-1 0-16,2 0 0 16,-5-2 0-16,-3 3 0 15,1-2 0-15,-1 1 0 16,9-1 0-16,-1-1 0 0,-3 1 0 16,6 2 0-1,-2-3 0-15,8 2 0 0,-2-2 0 16,2 3 0-16,2-2 0 15,-6 2 0-15,6-1 0 0,-9 2 0 16,8-2 0-16,-4 4 0 16,0-3 0-16,-4 3 0 15,4-1 0-15,0 1 0 16,1-4 0-16,1 6 0 0,-1-2 0 16,5-1 0-16,0 3 0 15,4-1 0-15,-3 1 0 16,-1-3 0-16,-2 3 0 15,5 0 0-15,0 0 0 16,-3 0 0-16,-1 0 0 0,-1 0 0 16,0 0 0-16,-3 0 0 15,3 0 0-15,-2-3 0 16,0 1 0-16,-2-4 0 16,0 5 0-16,-1 1 0 15,0-3 0-15,0 0 0 0,-3 3 0 16,3-2 0-16,-2 2 0 15,0 0 0-15,-1-2 0 16,3 2 0-16,-3-3 0 0,4 3 0 16,-4 0 0-16,1-3 0 15,0 3 0-15,0 0 0 0,-2 0 0 16,2 0 0-16,-1 0 0 16,-2 0 0-16,3 0 0 15,-2 6 0-15,2-4 0 16,-4 0 0-16,5 4 0 15,0-5 0-15,-2 5 0 0,1-4 0 16,2 4 0-16,-1-5 0 16,3 2 0-16,-3-1 0 15,1 4 0-15,-2-4 0 16,2 1 0-16,3 2 0 16,-4-3 0-16,6 4 0 15,-7 0 0-15,7 0 0 0,-2-1 0 16,-1 2 0-16,3 0 0 15,-2 3 0-15,0 0 0 16,-3-2 0-16,6 1 0 0,-3-2 0 16,2 6 0-16,0-3 0 15,-2 2 0-15,-1-1 0 16,3-1 0-16,-2 2 0 16,-4 0 0-16,5 0 0 0,-6 3 0 15,6-2-2-15,-4 0 1 16,3-1 0-16,-3 0 1 15,0 1-1-15,3-1 0 0,-2-2 0 16,4 2 0-16,-2-3 0 16,5-1 1-16,-3 2-1 15,0-2 1-15,2 2-1 16,1-2 1-16,-1 1-1 16,4-1 1-16,-1-1 0 0,0 0 0 15,2-2-1-15,-1 2 1 16,6-2 0-16,0-2-1 15,5-3 1-15,3 2 0 16,0-2 0-16,4 0 0 0,-1 0 0 16,2 0 1-16,0 0-1 15,-3 0 0-15,-3 0 0 16,5 0 0-16,-7 0 0 0,6 0 0 16,-3 0-1-16,-1 0 1 15,6 0 0-15,-2 0 0 16,7 0 0-16,2 0-1 15,3 0 1-15,-1-2 1 0,5 2-1 16,5-5 0-16,-7 0 0 16,0 0 0-16,-2 0 0 15,1-2 0-15,-4 2 0 16,2 0 0-16,1-3 0 16,-5 2 0-16,5 0 0 0,2-2 0 15,-2 4 1-15,1-4-1 16,2 4 0-16,-1-2 0 15,-1-2 0-15,-2 4 0 16,1-4 0-16,0 0-1 0,-3 2 1 16,-2-1 0-16,0 1 0 15,-3-1 0-15,-1 2 0 16,0-2 0-16,1 2 0 16,3-3 0-16,0 4 0 0,5-5 0 15,-3 5 1-15,4-4-2 16,-4 4 1-16,1-4 0 15,-3 0 0-15,-4 3 0 0,-2-2 0 16,2 0 0-16,-1 2 0 16,3 0 0-16,-4-3 0 15,3 1 0-15,1 0 0 16,2-1 0-16,0 5-1 0,0-3 1 16,-1 2 0-1,1 2 0-15,3 0 0 0,0 2-1 16,3 0 1-16,1 4 0 15,1 2 0-15,2-2-1 16,2-1 1-16,1 2 0 0,-4-2 0 16,6 0 0-16,-3-3-1 15,3 0 1-15,2 0 0 16,-2 0 0-16,5 0 0 16,-1 0 0-16,4 0-1 0,2 0 1 15,-1 0 0-15,0 0 0 16,1 0 0-16,2 0 0 15,3 0 0-15,0 1 0 0,2 2 0 16,3 0-1-16,-2 1 1 16,5 2-1-16,2-2 1 15,-2 1-1-15,-1 0 1 16,7 3-1-16,-7-1 1 16,1 5-1-16,1-2 1 0,1-2-1 15,1 6 0-15,2 0 1 16,-1 3-1-16,1 0 0 15,1 0 0-15,6 0 0 16,4 1 0-16,-2 2 0 16,5 2-1-16,0 0 1 0,3 0 0 15,2 3-1-15,0 3 2 16,0-1-1-16,0 0 0 16,0-2 1-16,0 4-1 0,0-2 1 15,2-2-1-15,1 3 1 16,-1-1 0-16,-2 0-1 15,5-1 1-15,-5 1 0 0,5-1-1 16,-3 1 2-16,3 2 0 16,1-2 0-16,-1 0-1 15,2 0 1-15,-2 0-1 16,4-4 1-16,-1 4-1 16,0-6 0-16,-1 5 0 15,0-4 0-15,4 0-1 16,-4 0 1-16,2-2 0 0,0 1 0 15,3-2 0-15,0-2 0 16,1 1 0-16,1-1 0 16,2-5 0-16,0 0 0 0,4 1 0 15,1 0 1-15,-2-3-1 16,4-1 1-16,2-1 0 0,5-1 0 16,2 0-1-16,3-2 1 15,4-2 0-15,4-1-1 16,6 1 1-16,6-3 0 15,6 0-1-15,7-3 1 0,0-2 0 16,8 3 0-16,-1-3-1 16,2 0 1-16,3 0 0 15,-1 3-1-15,0 2 1 16,2 0-1-16,-2 0 1 16,1 0 0-16,-1 5 0 15,-2 0 0-15,3-1-1 16,-8-1-3-16,3 7-16 0,-1-7-62 15,-12-3-4-15</inkml:trace>
  <inkml:trace contextRef="#ctx0" brushRef="#br0" timeOffset="21828.9458">7060 3305 98 0,'0'0'8'0,"0"0"2"16,12 0 4-16,-1 0 4 16,1 1 1-16,6-1 4 0,1 3 2 15,7 0 2-15,3-3-5 16,8 0 0-16,3 0-2 15,5-3-3-15,2-1-3 16,2-2-1-16,5 1-2 0,2 0 0 16,-1 1 0-16,0 1-6 15,-1 1 1-15,1 2 0 16,0-5 0-16,2 2 1 16,0 1-1-16,2 2 1 15,4-6-1-15,4 2 0 0,2 2 0 16,3-4-1-16,1 4-1 15,2-3 0-15,4 2-1 16,1-5-1-16,1 2 0 0,1-2-1 16,3 1 0-16,0-4 0 15,2 2 0-15,-2-3-1 16,3 2 0-16,-1 2 1 16,-2-1-1-16,-3 1 1 0,-3 6-1 15,-1-1 1 1,-2 3 0-16,2 0 0 0,-6 3 1 15,0 1-1-15,0 4 0 16,6-1 1-16,1-2-1 16,-2 0 1-16,2 3-2 15,6-4 1-15,2 2 1 0,0 1-2 16,-2 0 1-16,2 2 0 16,-6 5 0-16,2-4-1 15,-2 4 1-15,-4 1 0 0,1-2 0 16,-4 1-1-16,-1-2 1 15,-2 1-1-15,-1-3 1 16,-3-1-1-16,1 0 0 0,-4-4 1 16,3-1-1-16,-5-1 0 15,0 0 0-15,3-1 0 16,-3-2 0-16,2 3 1 16,-4-3-1-16,8 0 0 0,-5 0 1 15,5 0-1-15,2 0 0 16,0 0 1-16,2 0-1 15,2-5 0-15,3-1 1 16,-5 2-1-16,6-1 0 16,-4-4 1-16,1 5-1 15,-2-4 0-15,-3 3 0 0,1 1 1 16,-2 1-1-16,-2 1 0 16,0-1 0-16,1 0 0 15,-4 2 0-15,2 1 0 0,4 0 0 16,-2 0 0-16,4 0 0 15,-1 0 0-15,2 0 0 16,-1 0 1-16,0 0-1 0,1 0 0 16,-2-3 0-16,-4 3 1 15,-2 0-1-15,0 0 0 16,-3 0 0-16,0-3 0 16,-2 3 0-16,0 0 0 0,-6 0 0 15,3 0 0-15,0 0 0 16,-3 0 0-16,2 0 0 15,-3 3 0-15,-2 0 1 16,4-2-1-16,-3 2 0 0,0 2 0 16,0-2 0-1,-2-1 0-15,3 0 0 0,-2 1 0 16,-1-3 0-16,3 0-1 16,-2-5 1-16,-3 0-1 15,5 0 1-15,-4 1 0 0,-2-2-1 16,-5 4 1-16,1 2-1 15,-6 0 1-15,-1 0 0 16,2 0 0-16,0 0 0 16,-8 0 0-16,2 2 0 0,1-2 0 15,-1 0 0-15,-2 0 0 16,-3 0 0-16,0-2-1 16,-3 2 1-16,2-3 0 0,-4 3 0 15,1-2-1 1,-4 2 1-16,-3 0-1 0,-2 0 1 15,-1 0 0-15,-1 0 0 16,-12 0-1-16,16 0 2 16,-16 0-1-16,0 0-1 15,9-3-1-15,-9 3-2 0,0 0-3 16,0 0-9-16,0 0-12 16,11-4-45-16,3 4-11 15</inkml:trace>
  <inkml:trace contextRef="#ctx0" brushRef="#br0" timeOffset="33548.218">3073 6186 174 0,'0'0'11'0,"0"0"4"16,0 0 5-16,0 0 1 0,0 0-2 15,0 0 1-15,0 0-2 16,0 0 0-16,5 0-6 15,-5 0-4-15,20 0-2 0,-6 0-1 16,12 2 2-16,6 1 2 16,5 1 3-16,11 1 0 15,0-2-3-15,12-1-1 0,0 3-1 16,5 0 0-16,5-3-2 16,-1 3 0-16,9-2-1 15,-2 1 0-15,7-1 0 16,1-1 0-16,4-2 0 15,6 0 0-15,3 0-1 0,2 0 1 16,5 0-1-16,1 0 0 16,4-2-1-16,3-2 0 15,0-2 0-15,5 1-1 16,-2-2 1-16,3 0 0 16,4-1-1-16,2 1 0 0,-6 0 0 15,0 1 0-15,-1-1 0 16,3 2 0-16,-6 3 0 0,0 2-1 15,-4-4 1-15,-3 4 0 16,2 0 0-16,-2 0-1 16,1 6 1-16,0-3 0 15,2-1 0-15,-1 1 0 0,1 0-1 16,1-3 1-16,1 1 0 16,2-1 0-16,-5 3-1 15,1 0 1-15,2-3-1 16,-2 5 1-16,-1-5-1 15,1 5 0-15,-4-3 1 0,4 0-1 16,-4-2 0-16,4 3 1 16,-6-3-1-16,1 0 0 15,-1 2 0-15,-4-2 1 16,4 0-1-16,-5 3 0 16,-1-3 1-16,1 2-1 0,-7-2 0 15,5 0 0-15,-3 0 1 16,-2 0-1-16,0-5 0 15,0 5 1-15,-6-2-1 0,0-1 0 16,-2 1 0-16,-2 0 1 16,-3-1-1-16,-4 1 0 15,0-1 1-15,-1 1-1 0,-1-1 0 16,-4 0 0-16,3 3 0 16,-5-1 0-16,-2 1 0 15,0 0 0-15,-3 0 0 16,0 0 0-16,-5 0 0 0,5 0 1 15,-7 0-1-15,2 0 0 16,-3 1 0-16,-1-1 1 16,4 0-1-16,-8 0 0 15,6 0 0-15,-2-1 0 16,-1-2 0-16,-3-2 0 16,4 2 0-16,-3-3 1 0,-3 6-1 15,-3-1 0-15,1-1 0 16,-4-1 0-16,-2 0-1 0,0 0 2 15,1 3-1-15,-3-2 0 16,1-3 0-16,-1 3 0 16,3 2 0-16,-2-6 0 15,0 6 0-15,0-2 0 0,-3-1 0 16,-1 2 0-16,2-2 0 16,-4 0 0-16,-2 3 0 15,-2-2 0-15,-2 2 1 16,-1-3-1-16,0 1 0 15,0 2 0-15,0-2 0 0,-5-3 1 16,2 2-1-16,3 1 0 16,-2-3 0-16,-4 2 1 15,1-2-1-15,-4 5 0 16,-2-4 2-16,1 1-2 0,-6 1 0 16,7-4 0-16,-6 2 0 15,0-1 0-15,-1-5 0 16,4-1 0-16,-1 2 0 0,2-3 0 15,-5-4 0-15,3 2 0 16,1-1 0-16,-1-2 0 16,0-4 0-16,1 0 0 15,-3 1 0-15,0-2 0 0,0-3 0 16,0 0 0-16,0 0 0 16,-2 0 0-16,0 1 0 15,0 1 0-15,1 0 0 0,-6 7 0 16,3 1 0-16,-2-3 0 15,-1 6 0-15,-3 0 0 16,3 1 0-16,-3 2 0 16,0-2 0-16,-6 2 0 15,2-4 0-15,-3 4 0 16,-1-3 0-16,-3 1 0 0,0-1 0 16,-2 3 0-16,1 0 0 15,-1 0 0-15,-1 1 0 16,-7 1 0-16,2-1 0 15,-6 3 0-15,-2 0 0 0,-9 1 0 16,0-1 0-16,-7 0 0 16,-1-1 0-16,-4 2 0 15,-4-4 0-15,0 4 0 0,-5-4 0 16,0 1 0-16,-3-1 0 16,0 0 0-16,-3 1 0 15,0 2 0-15,-7-2 0 16,0 2 0-16,-8-3 0 0,2 6 0 15,-3-3 0-15,-3 0 0 16,-1-2 0-16,-1 1 0 16,-5 2 0-16,9 1 0 15,-7-2 0-15,2 3 0 16,-2-3 0-16,2 0-2 16,2 2 2-16,-5 0 0 0,1 1 0 15,0 1 0-15,2-5 0 16,2 3 0-16,-3 3 0 15,0-2 0-15,1-1 0 0,3 3-1 16,-2-3 1-16,2 3 0 16,2-1-1-16,1 1 1 15,-1-3 0-15,2-2-1 0,-3 5 1 16,4-3 0-16,-3 1-1 16,0 0 1-16,3-1 0 15,-2 1 0-15,2-1-1 16,-1 1 1-16,4-1 0 0,0 1 0 15,0 2 0-15,4-3-1 16,0 1 1-16,3-3 0 16,4 3 0-16,2-1-1 15,4-2 1-15,2 2 0 16,2 2 0-16,1-5 0 16,5 4-1-16,2-1 1 0,-2-2 0 15,1 3 0-15,5-3 0 16,-4 2-1-16,1 0 1 0,-4 1 0 15,6 1 0-15,0 1 0 16,-1-4-1-16,4 4 1 16,-1-2 0-16,2-1 0 15,-1 3 0-15,7-2 0 0,-8 2 0 16,8-3 0-16,-6 0 0 16,6 2 0-16,-3 1 0 15,3-3-1-15,-3 0 1 16,5-2 0-16,-5 3 0 0,6-1 0 15,-4 1 0-15,4 0 0 16,-1-1-1-16,0 1 1 16,-2-1 1-16,2-2-2 15,0 3 1-15,0-1 0 16,0 1 0-16,-2 0 0 16,0-1 0-16,2 1-1 0,-2 2 1 15,2-3-1-15,-3 3 1 16,1 0-1-16,0 0 1 0,-1 3-1 15,4-1 1-15,-4 1 0 16,0-3 0-16,3 4 0 16,-2-1-1-16,2-1 1 15,1 1 0-15,-1-1 0 0,0 3 0 16,0-2 0-16,-2 1-1 16,0-1 1-16,-1 2 0 15,0 0 0-15,-1 2 0 16,-3-2 0-16,3 0 0 0,-2 0-1 15,6 0 1-15,-2 1 0 16,8-2 0-16,-1-1-1 16,5 2 1-16,-1 0-1 15,7-1 0-15,-4 2 0 16,6-1 0-16,0 2 0 16,-1 0 0-16,3 1 0 0,-3 1 1 15,4 3 0-15,-3-1 0 16,-1 1-1-16,1-1 1 0,0 1 0 15,1 0 0-15,-3 0-2 16,-2 3 3-16,7-5 0 16,-4 2 0-16,3 2 0 15,-2-5 0-15,4 3 0 0,-2-1 0 16,3-2 1-16,-1 1-2 16,1 2 0-16,-1-4 1 15,1 4-1-15,0 0 0 16,-1-1 0-16,3 1 1 0,-2 0-1 15,-1 1 1-15,4 1-1 16,-6 1 0-16,7-3 0 16,0 0 1-16,-2 3-1 15,3-1 0-15,-3 1 0 16,3-1 0-16,-1-1 1 16,3 1-1-16,-3 1 0 0,3 0 1 15,-2-2-1-15,2 1 0 16,-3 4 1-16,1-6-1 15,2 3 0-15,0 0 1 0,0-3-1 16,-3 6 0-16,3-6 1 16,-2 3-1-16,2-3 0 15,-2 0 0-15,2-2 1 0,0 0-1 16,0 2 0-16,0-1 0 16,0-1 0-16,0 0 1 15,0 0-1-15,0-1 0 16,0 1 0-16,0 0 1 0,0 0-2 15,0-1 0-15,0-1 1 16,2 2-1-16,-2-10 0 16,2 18 0-16,-2-18 1 15,3 14-1-15,-3-14 1 16,5 18 0-16,-3-8 0 16,-2 0 0-16,3-3 0 0,0 2 0 15,-3-9 0-15,7 16 0 16,-7-16 0-16,5 16 0 15,-5-16 0-15,8 17 0 0,-8-17 0 16,14 12 1-16,-14-12-1 16,15 14 0-16,-5-9 0 15,0 3 0-15,0-1 1 0,2 1-1 16,3-4 1-16,3 1-1 16,-4 0 0-16,7 0 1 15,-5 0-1-15,5 1 0 16,-1-3 0-16,-1 3 0 0,6-1 0 15,0 1 1-15,3-2-1 16,2 1 0-16,2 0 1 16,2-2-1-16,4 4 0 15,2-5 1-15,-3-2-1 16,5 5 0-16,-2-3 0 16,2 1 0-16,2 2 0 0,4-3 1 15,2 1-1-15,2 2 1 16,7-2-1-16,3-3 0 15,6 2 1-15,-1-2 0 0,5 0-1 16,-3 0 0-16,7 0 1 16,0 0-1-16,2 0 1 15,2-2-1-15,-3 2 0 0,7-3 1 16,-2 0-1-16,-1 1 0 16,4-1 0-16,0 3 0 15,4-2 0-15,-2 0 0 16,1 2 0-16,1 0 0 0,-3 0 0 15,4 0 0-15,-3 0 0 16,0 0 0-16,0 2 0 16,-2 0 0-16,-1-2 1 15,1 0-1-15,-1 3 0 16,1-3 0-16,0 0 2 16,-1 0-2-16,-5 0 0 0,4 0 0 15,-4-3 0-15,-2 1 0 16,3 0 0-16,-3-1 0 15,-2 0 0-15,-6 3 0 0,-2 0 0 16,0 0 0-16,-3 0 0 16,-1 0 0-16,-4 0 0 15,-1 0 0-15,-1-2 0 0,-2 2 0 16,-1-2 0-16,2-1 0 16,0 1 0-16,1-1 0 15,0 1 0-15,3 0 0 16,0-1 0-16,2 1 0 0,-5-1 0 15,3 3 0-15,0 0 0 16,-1 0-2-16,-4 0 2 16,-1 0-1-16,1 0 0 15,2 0 1-15,-2 0-1 16,-5 0 1-16,2 0 0 16,0 3 0-16,1-3-1 0,-1 0 1 15,-3 0 0-15,4 0 0 16,-1 0 0-16,-3 0 0 15,4 0 0-15,2 0 0 0,-3-3 0 16,0 3 0-16,0-2 0 16,-2-1 0-16,2-1 0 15,0 1 0-15,-2-2-1 0,-1 1 1 16,-1-1 0-16,2 2 0 16,-9-3 0-16,2 3 0 15,-3-1 0-15,0 1 0 16,-6-2 0-16,1 0 0 0,-3 2 0 15,-2-1 0-15,0-1 0 16,0-2 0-16,-3 2 0 16,-2-3 0-16,3 3 0 15,-3-2 0-15,0 0 0 16,-1 1 0-16,-1-1 0 16,-2 2 0-16,5-1 0 0,-7 0 0 15,4 0 0-15,-3-1 0 16,4 2 0-16,-6-3 0 15,5 1 0-15,-6 0 1 0,-2 0-1 16,0 2 0-16,0-5 0 16,-3 0 0-16,-1 2 2 15,-4-1-1-15,2-1 0 0,-4-1 1 16,6-1-2-16,-4 0 0 16,0-3 0-16,-2 3 0 15,7 0 0-15,-4-3 0 16,0-1 0-16,-1 1 0 0,-1 0 0 15,-2 3 0-15,1 0 0 16,0 0 0-16,-5 0 0 16,2-1 0-16,1-1 0 15,-1-3 0-15,-2 3 0 0,0-1 0 16,3 1 0-16,-3-3 0 16,3-1 0-16,-3 3 0 15,2 0 0-15,-2 0 0 16,0 3 0-16,0-5 0 15,0 2 0-15,0 3 0 0,0-3 0 16,-5-3 0-16,0 3 0 16,-3 3 0-16,1-5 0 15,0 2 0-15,-3 0 0 0,0 3 0 16,-3-4 0-16,0 4 0 16,-1-3 0-16,1 5 0 15,-3-4 0-15,-2 1 0 0,-5 1 0 16,4-2-2-16,-4 0 0 15,-4 2 0-15,2 2 1 16,-3-2-1-16,1 2 0 16,-3 0 0-16,0 0 2 15,0 3 0-15,-4 0-1 16,-1 1 1-16,-5 0 0 16,-2 0 0-16,-3 1 0 0,-2-2 0 15,-2 4 0-15,-4-5 0 16,-2 4 0-16,-2-1 0 15,0 0 0-15,-2 0-1 0,-4 2 1 16,-2-2 1-16,1 1-1 16,-5 1 0-16,2-2 0 15,-4 2 0-15,0 3 0 0,-1-4 0 16,-3 1 0-16,-2 3 0 16,0-2 0-16,0 2-1 15,-3 0 1-15,0 0 0 16,-1 0 0-16,-4 0 0 0,-2 0-1 15,2 0 1-15,-2 0 0 16,0 0 0-16,3 0 0 16,-3 0 0-16,3 0 0 15,-1 0 0-15,-1 0 0 16,3 0-1-16,1 0 1 16,2-3 0-16,-1 1-1 0,6 2 1 15,-2-3 0-15,2 3-1 16,1-2 1-16,-1 2 0 15,1-2 0-15,4-1 0 0,-5 0 0 16,6 3 0-16,0-3-1 16,1 1 1-16,3 1 0 15,3-3 0-15,0 2-1 0,2-1 1 16,3-2 0-16,0 1 0 16,1 1-1-16,0-5 1 15,2 6 0-15,-4-1-1 16,3 1 1-16,3 0 0 0,-3 2 0 15,6 0-1-15,-4 0 1 16,2 0 0-16,1 0 0 16,1 0 0-16,6 0 0 15,-5 0 0-15,4-3 0 16,1 3 0-16,1 0 0 16,0-2 0-16,2-1 0 0,0 3 0 15,1-2 0-15,2-1 0 16,-4 3 0-16,2-2 0 15,2-1 0-15,-1 1 0 0,3 0 0 16,-2-1-1-16,0 1 1 16,-3-1 0-16,-1-1 0 15,3 1 0-15,-4 1-1 0,4-1 1 16,-4-2 0-16,0 2 0 16,3 1 0-16,-2-3 0 15,3-1-1-15,-1 4 1 16,1-4 0-16,-3 2 0 0,0 2 0 15,-1-1 0-15,2-1 0 16,-2 1 0-16,0-2-1 16,3 2 1-16,-4 3 0 15,3-2 0-15,1 2 0 16,1 0-1-16,3 0 1 16,0 0-1-16,1 2 1 0,-3 3-1 15,-2 5 1-15,-1-5 0 16,2 5-1-16,-2 1 1 15,0 1 0-15,3 0-1 0,-3 0 1 16,5 1-1-16,0 1 0 16,-1 1 1-16,6 2-1 15,4 4 0-15,-1-1 0 0,5 2 0 16,-1 5-1-16,3 5 2 16,1 3 1-16,3 1 0 15,2 8 0-15,0 2 0 16,3 1 0-16,1 3-1 0,5 0 0 15,0-1-4-15,0 1-1 16,5-1-4-16,-2-4-5 16,2-1-11-16,0 1-28 15,4-3-28-15,4-5-3 16</inkml:trace>
  <inkml:trace contextRef="#ctx0" brushRef="#br0" timeOffset="44634.0677">2911 7360 174 0,'0'0'7'0,"0"0"1"16,0 0 3-16,0 0-4 0,0 0 1 16,0 0-1-16,0 0 1 15,0 0 1-15,0 0-4 16,0 0 1-16,6 0 0 15,3 0 4-15,3 2 3 16,6-2 0-16,5 2 0 0,3 1 0 16,1 0-1-16,9-2-3 15,-3-1-2-15,4 6-1 16,2-4 0-16,1 1 1 0,2 0-2 16,0-2 0-16,6-1 0 15,-6 3-1-15,8-3 0 16,-7 0 0-16,4 2-1 15,-4-2-1-15,5 4 0 0,-3-2 0 16,2 0 0-16,0 1 0 16,3 2 0-16,3-3 0 15,-4 0 0-15,6-2 0 16,0 4 0-16,-1-4 0 16,1 0-1-16,-3 2 1 15,0-2-1-15,1 0 0 0,-5 0 0 16,2 3 0-16,3-3 0 15,-4 1-1-15,2 2 1 16,1 0 0-16,0-1-1 0,0 1 1 16,3 1 0-16,2-1 0 15,3 2 0-15,0-3 0 16,-1 1 0-16,3 0 0 0,-2-1 0 16,2 0 0-16,-2 0-1 15,-3 1 2-15,3 2-2 16,0-3 1-16,2 1 0 15,0 0 0-15,2-2 1 0,1-1-1 16,-1 3 0-16,1-3 0 16,-3 0 0-16,-1 0-1 15,-1 0 1-15,-2 0-1 16,-3 0 1-16,2 0-1 0,-2 0 0 16,-1 0 1-16,3 0-1 15,-2 0 1-15,0 0-1 16,0 0 0-16,0 0 1 15,-4 0-1-15,-1 3 0 16,3-1 0-16,-4 1 1 0,1-1-1 16,-3 0 0-16,0 1 0 15,3-1 0-15,0 2 1 16,-3-2-1-16,6-2 1 0,-4 2-1 16,1 1 0-16,4-1 1 15,-4-2-1-15,2 3 0 16,1-3 1-16,-4 2-1 15,1-2 0-15,2 2 0 0,-5-2 0 16,-2 0 1-16,2 0-1 16,-4 0 1-16,-1 0-1 15,-3 0 0-15,2 0 1 16,-2 0-1-16,-4 0 0 16,3 0 1-16,1-2-1 15,-4 2 0-15,0 0 0 0,-1 0 0 16,-1 0 0-16,-1 0 0 15,0 0 1-15,3 0-1 16,-2 0 0-16,1 0 1 0,-1-2-1 16,4 2 0-16,0 0 1 15,-2 0-1-15,-1-3 0 16,1 3 1-16,1-2-1 0,-4-1 0 16,0 1 0-16,-2 2 0 15,0 0 0-15,-3 0 0 16,1-2 0-16,-3 2 0 0,-1 0 0 15,-2 0 0-15,1 0 1 16,2 0-1-16,-1 0 0 16,-1 0 0-16,-1 0 0 15,3 0 1-15,-3 0-1 16,1 0 0-16,-4 0 0 0,5 0 0 16,-5 0 0-16,-2 0 0 15,1 0 0-15,-1 0 0 16,1 0 1-16,-3 0-1 15,2 0 0-15,0 0 0 16,1 0 0-16,1 0 0 0,2 0 0 16,-1 0 0-16,-1 0 1 15,6 0-1-15,-5 0 0 16,3 0 0-16,-4 0 0 0,-1 0 0 16,1 0 1-16,-1-4-1 15,0 4 0-15,-4-2 0 16,4 2 0-16,-1 0 0 15,3 0 0-15,-5-3 0 0,2 3 0 16,-2-2 0-16,-2 2 0 16,0-2 1-16,1 2-1 15,-7-3 1-15,6 1-1 16,-6-1 1-16,3 3-1 16,-10 0 1-16,15-7-1 0,-5 4 1 15,0-1-1-15,0 1 1 16,0-2-1-16,0 1 1 15,0 1-1-15,0-2 1 16,0 3-1-16,-10 2 1 0,18-10-1 16,-18 10 1-16,14-8-1 15,-14 8 0-15,14-9 1 16,-14 9-1-16,13-8 0 0,-13 8 1 16,10-5-1-16,-10 5 0 15,7-7 1-15,-7 7-1 16,13-9 0-16,-13 9 0 15,6-7 1-15,-6 7-1 0,0 0 1 16,11-12-1-16,-11 12 1 16,4-10 0-16,-4 10 0 15,4-15 0-15,-4 15-1 16,2-11 1-16,-2 11-1 0,8-16 1 16,-8 16 0-16,7-15-1 15,-3 6 0-15,-4 9 0 16,4-18 1-16,-4 18-1 15,7-17 0-15,-4 9 1 16,-3-2-1-16,0 10 1 0,5-17 0 16,-3 7 0-16,-2 0 0 15,3-2 0-15,-3 0 1 16,2-2-1-16,-2 5 1 0,0-3-1 16,0-1 0-16,0 1 0 15,0 2 0-15,0 2 0 16,0-2 1-16,0 0-2 0,0 10 0 15,0-14 0-15,0 14 0 16,0-12 0-16,0 12 0 16,0 0 0-16,0-11 0 15,0 11 0-15,0 0 0 16,0 0 0-16,0 0 0 0,0 0 0 16,0 0 0-1,0 0-3-15,0 0-2 0,0 0-1 16,0 0-5-16,-5 8-10 15,5-1-24-15,-5 6-40 16,5-13-1-16</inkml:trace>
  <inkml:trace contextRef="#ctx0" brushRef="#br0" timeOffset="45438.5655">2966 6792 212 0,'0'0'7'16,"0"0"4"-16,0 0 2 15,0 0 1-15,0 0 0 0,-5-9 0 16,5 9-1-16,0 0-1 16,-12 9-5-16,6 6-2 15,-1 5-4-15,2 7 0 16,-2 3 0-16,0 7 1 16,1 3 1-16,4 2 0 15,-1 0 1-15,1-1-1 16,2-5 1-16,0 1-1 0,0-7 1 15,5 0 0-15,3-3 1 16,4-6 0-16,0 3 2 0,13-8-1 16,5 2 0-16,15-1-6 15,9 1-14-15,11-4-56 16,17 3-3-16</inkml:trace>
  <inkml:trace contextRef="#ctx0" brushRef="#br0" timeOffset="47741.9867">10208 7347 148 0,'0'0'7'0,"0"0"2"16,9-2 4-16,1 2 0 0,3 0 4 15,4 0 0-15,8 0 3 16,2 0 0-16,8 0-4 15,1 2-4-15,15 3 1 0,-1-3-3 16,11 4 0-16,7-2-2 16,4 2 0-16,8-2-1 15,5 1-2-15,4 2 0 16,3 2 0-16,4-2 0 16,4-2 0-16,5 3-1 0,4-2 0 15,3 2 0 1,7-1-1-16,3-1 0 0,0 1-1 15,5 0 1-15,-1-2-1 16,-2 2-1-16,4-1 1 16,-1-5-1-16,-3 2 0 0,-3 0 0 15,9-3 0-15,-4 0 0 16,4-3 0-16,-6 0 0 16,8 2 0-16,-3-2 0 0,0 0-1 15,1 1 0-15,-6 2 1 16,-5 0-1-16,6 0 1 15,-4 0-1-15,-1 0 1 16,2 2-1-16,-1 4 1 0,4-5-1 16,1 5 1-16,3-1-1 15,1 2 0-15,-6-1 1 16,3-4-1-16,0 3 0 16,-6-3 0-16,0 1 1 15,-3-1-1-15,-3 4 0 0,-4-4 1 16,1-2-1-16,-5 3 0 15,-2-3 1-15,-2 1-1 16,2 2 1-16,2 2-1 0,-2-2 1 16,-4 0 0-16,0-3-1 15,0 4 1-15,-7 1 0 16,3-3 0-16,-3 1 0 16,-4-3 0-16,-3 0 0 0,-2 0 0 15,0 3-1-15,-6-3 1 16,1 0 0-16,-4 0-1 15,2 0 1-15,-7 0-1 16,4 0 1-16,-3 0-1 16,1 0 1-16,-4 0-1 0,3 2 1 15,-5 3-1-15,0-3 1 16,-2 0-1-16,0 1 0 16,-3-1 2-16,0 1-2 15,-2-3 0-15,-5 4 0 0,4-4 0 16,-6 0 0-16,5 3 0 15,-3 0 1-15,3-3-1 16,1 0 0-16,-1 0 1 0,1 0-1 16,-1 0 1-16,-4 0-1 15,3 0 1-15,-5-3-1 16,-2 3 1-16,-1 0-1 16,-1 0 1-16,0 0-1 0,1 0 1 15,-4 0-1-15,4 0 0 16,1 0 0-16,-1 0 0 15,0 0 0-15,0 0 0 16,0 0 0-16,-4 0 1 0,0 0-1 16,-2-3 1-16,-3 3-1 15,0 0 0-15,-3 0 1 16,0-4-1-16,0 1 1 16,2 1-1-16,-1-3 0 15,2 3 0-15,-3-1 0 0,6 1 0 16,-4 0 0-16,1-1 0 15,-3 3 0-15,-2 0 0 16,-1 0 1-16,-4 0-1 0,0 0 0 16,0-3 0-16,-5 3 0 15,4-2 1-15,-4-1-1 16,0-2 0-16,0 4 0 16,1-2 0-16,-5-5 1 15,-1 5 0-15,1-3-1 0,-2-2 0 16,1 3 1-16,-2-2-1 15,1-2 1-15,1 2-1 16,1-1 0-16,3-1 1 0,-7 1 0 16,6 2 1-16,-6-2 1 15,0 0 0-15,1 1 1 16,-6-1 1-16,1-2 0 16,-6 1 0-16,3-4 0 15,-5-2-1-15,0-2-1 0,-2-2-1 16,-3-2 0-16,2-5-1 15,-2-5 0-15,0-1-1 0,-2 0 1 16,-3-3-1-16,0 3 0 16,0 2 0-16,0-2 1 15,-1 7-1-15,4 3 0 16,0 8 0-16,-1 1 0 16,1 2-1-16,2 11-2 0,0 0-3 15,-10-4-7-15,5 11-19 16,15 4-52-16,-17 1-2 15</inkml:trace>
  <inkml:trace contextRef="#ctx0" brushRef="#br0" timeOffset="48940.0081">9767 7115 252 0,'0'0'7'16,"0"0"3"-16,0 0 4 15,0 0 1-15,0-8-3 16,0 8 0-16,0 0-2 0,0 0 0 16,0 0-5-16,0 5-4 15,3 12-3-15,-1 0-1 16,0 8 3-16,2 7 1 0,-3-4 0 16,5 6 0-16,-4-6 0 15,0-1 0-15,1-5 0 16,0 0-1-16,-3-7 1 15,2-5-1-15,-2-10 1 0,0 13 1 16,0-13 0-16,0 0 0 16,0 0 0-16,0 0 1 15,0 0 1-15,11 9 1 16,-2-5-1-16,6-2 1 16,5 1 1-16,7-3 0 15,8 1 0-15,5-1-1 0,7 0 0 16,0 0 0-16,3 0-1 15,0 0 0-15,-6-1 0 16,2 1 0-16,-9-3-1 0,0 3 1 16,-10 0 0-16,-2 0 0 15,-9 0 0-15,-2 0 1 16,-4 0 1-16,-10 0 0 16,10 0-1-16,-10 0 1 0,0 0-1 15,0 0-1-15,0 0 0 16,0 0-1-16,0 0-1 15,0 0-1-15,0 0 1 16,0 0-2-16,0 0 1 0,0 0-1 16,-8 3-2-16,8-3-2 15,0 0-6-15,-5 12-17 16,5-12-56-16,0 14-3 16</inkml:trace>
  <inkml:trace contextRef="#ctx0" brushRef="#br0" timeOffset="67437.8066">4723 7236 10 0,'0'0'1'0,"0"0"1"0,0 10 3 15,0-10 2-15,0 0 4 16,0 0 3-16,0 0 5 16,0 0 5-16,0 0 4 0,0 0 1 15,0 0 2-15,0 0 0 16,0 0-1-16,0 0-2 16,0 0-3-16,0 0-5 15,0 0-3-15,0-12-3 0,3-3-3 16,-1-1 0-16,-2-9-3 15,5 1 0-15,-3-8-1 16,2 2 0-16,-2-8 0 16,3 4-1-16,-3-4 1 0,1 5-2 15,-1-2 0-15,1 3-1 16,-3 2-1-16,2 0 0 16,-2 3 0-16,3 0-1 15,-1 4 1-15,-2 1-1 0,2 2 0 16,-2 1-1-16,0 0 2 15,0 4-2-15,0 1 1 16,0-1 0-16,0 5 1 16,0 1-1-16,0 9 0 15,0-12 0-15,0 12 0 0,0 0-1 16,0 0 1-16,0 0-1 16,0 0-1-16,0 0 0 15,0 0 1-15,0 0-1 16,0 0 0-16,0 0 0 0,0 0 0 15,0 0 0-15,0-11-1 16,0 11 1-16,0 0-1 16,6-13 0-16,-6 13 1 0,5-9-1 15,-5 9 0-15,7-12 0 16,-7 12 0-16,10-16 1 16,-10 16-1-16,13-12 0 15,-13 12 0-15,19-12 0 0,-8 5 0 16,2 2 0-16,6-2 1 15,-2 1-1-15,3 1 1 16,-2 0 0-16,6 1 0 16,-2 0-1-16,1 2 1 15,0-1 0-15,-2 2 0 0,3-2 0 16,2 3 0-16,-3 0-1 16,2-3 1-16,1 3 0 15,0 0 0-15,3-2 0 16,1 2 0-16,0-3 1 0,2 3-1 15,-2 0 0-15,0 0 0 16,0 0 0-16,0 0 0 16,0 0 0-16,-3 0 0 0,-2 5 0 15,0-2-1-15,0 1 1 16,-2-1 0-16,3 3 0 16,2-4 0-16,-2 0 0 15,3 0 1-15,3-2-1 0,-5 0 0 16,3 3 0-16,0-3 0 15,-3 0 0-15,-2 0 0 16,0 3 0-16,-3 2 0 16,1-2 0-16,2-1 0 15,-6 3 0-15,6-3 1 0,0 1-1 16,0-3 0-16,5 2 0 16,0-2 1-16,0 0-1 15,2-2 0-15,0-1 0 0,1 1 1 16,4-3-1-16,-5 3 0 15,0-4 0-15,-2 6 0 16,0 0 0-16,0 0 0 16,-4 0 0-16,5 0 0 0,-6 0 0 15,2 0 1-15,1 0-1 16,-3 0 1-16,5 0-1 16,-5 0 0-16,5 0 0 15,0 0 0-15,-2 0 0 0,4 0 0 16,-4 0 0-16,2 0 0 15,-3 0 0-15,3 0 0 16,-2 0 0-16,-1 0 0 16,3 0 1-16,-3 0-1 15,1 0 0-15,-1 0 0 0,3 0 0 16,-2 3 1-16,-2-3-1 16,0 3 0-16,3-3 1 15,-4 2-1-15,5 0 0 0,-3 1 0 16,1-1 1-16,1-2-1 15,1 0 0-15,0 3 1 16,-2-3-1-16,1 2 0 16,1-2 0-16,0 3 1 0,-6-3-1 15,6 0 0-15,0 0 0 16,-5 0 0-16,5 0 1 16,-3 0-1-16,1 0 0 15,-1 0 0-15,-2 0 0 0,-4-3 0 16,2 3-1-16,0 0 1 15,-5 0 0-15,1 0 0 16,-1 0 0-16,1 0 0 16,1 0 0-16,5 0 0 15,-2 0 0-15,5 0 0 0,0 0 0 16,2-2 0-16,3 2 0 16,-3-3-1-16,3 1 1 15,-1-1 0-15,-1 1 0 0,5 0-1 16,-6-1 1-16,2 0 0 15,3 1 0-15,-1-1 0 16,3-2 0-16,0 3 0 0,1-4 0 16,-1 4 0-16,3-2 1 15,-2 1-1-15,1 0-1 16,1-2 1-16,-2 2 0 16,-1-1 1-16,0 2-1 15,0-1 0-15,-5 3 0 0,1-5 0 16,-1 5 0-16,-2 0 0 15,-3 0 0-15,1-3 0 16,-3 3-1-16,2 0 1 16,-2 0 0-16,0 0 0 15,-1 0 0-15,1 0 0 0,-2 0 0 16,2 0 0-16,-3 0-1 16,0 3 1-16,-2-3 0 15,1 0-1-15,-5 0 1 0,2 2-1 16,-1-2 1-16,-2 0-1 15,0 3 1-15,-2-3 0 16,-1 0-1-16,0 3 1 0,1-1 0 16,-1-2-1-16,-1 3 1 15,-2-2 0-15,1-1 0 16,1 3 0-16,1-3 0 16,-3 3-1-16,3-3 1 15,1 2 0-15,-7 1 0 0,8-3 0 16,-4 3 0-16,0-3 0 15,0 1 0-15,0-1 0 16,0 3 0-16,0-3-1 16,-3 0 1-16,-7 0-1 15,12 6 0-15,-12-6 1 0,16 4-1 16,-16-4 1-16,14 5-1 16,-14-5 1-16,13 11 0 15,-3-9 0-15,-10-2 0 0,15 10-1 16,-15-10 1-16,12 9-1 15,-12-9 0-15,12 10 0 16,-12-10 0-16,13 12 1 0,-13-12-1 16,8 16 0-16,-4-7 1 15,1-2-1-15,1 4 1 16,-5 1 0-16,5-1 0 16,-3 1-1-16,-1 0 1 0,0 0 0 15,3 0-1-15,-2 1 1 16,-1-1 0-16,4 1-1 15,-5 0 1-15,5-1 0 16,-4-3-1-16,0 1 1 16,1 5 0-16,0-2-1 15,-1-1 1-15,-2 1-1 0,0 1 1 16,1-2 0-16,-1 4 0 16,0-2 0-16,4-2-1 15,-4 3 1-15,2 1 0 0,-2-1 1 16,0-3-1-16,0 0 0 15,0 3 0-15,0 0 0 16,0 0 0-16,0-1 0 0,0 4 0 16,0 0 0-16,0 2 0 15,0-1 0-15,0 1 0 16,0 2 0-16,0-2 0 16,0 0 0-16,0-3 0 0,0 3 0 15,0-2 0-15,-2-2-1 16,2 2 2-16,0-3-1 15,0-1 1-15,0 1-1 16,0 1 0-16,0-2 1 16,0-4-2-16,0 2-5 15,0-4-11-15,0-8-25 0,7 15-35 16,-7-15-5-16</inkml:trace>
  <inkml:trace contextRef="#ctx0" brushRef="#br0" timeOffset="69405.4517">4818 6542 219 0,'0'0'4'0,"0"0"-2"0,0 0 0 15,0 7 1-15,0 1 2 16,0-8 2-16,0 25 1 16,0-3 0-16,-3 3 0 15,3 10 1-15,-2 1 5 0,0 9-2 16,-1 2-3-16,1 6 0 16,-3-6 1-16,3 2-3 15,-2 1 0-15,2-6-2 0,2 3-1 16,-5-5-1-16,3-3 0 15,-1 1 0-15,3-3 1 16,-2 1-3-16,2-3 2 0,0-3-2 16,0 0 0-16,0 0 0 15,0-5-1-15,2-2 1 16,1 0-2-16,-1-5 1 16,-2-1 0-16,0-1 0 15,1-5 0-15,-1 1 0 0,0-5 0 16,0 2-1-16,4-4 1 15,-4-7 0-15,6 16 0 16,-6-16 0-16,14 10 2 16,-2-5-1-16,6-4 1 15,2-1 0-15,2 0 0 0,8 0 1 16,2 0-1-16,1 0-1 16,4-4 1-16,5 2-2 15,3-1 1-15,1 0 0 0,5 1 0 16,4-3-1-16,5 0 1 15,2-1 0-15,0 2-1 16,5-1 1-16,4 0 0 0,2 2 0 16,-1 0 0-16,2 2 1 15,1-2 0-15,2-2 1 16,-2 2-1-16,-1-1 1 16,1 1 0-16,2-1 0 0,-2-4 0 15,1 0 0-15,-1 1-1 16,-3-1-1-16,3 4 1 15,-2-2-1-15,0 2 0 16,2 1 0-16,-3 1 0 16,0 2 0-16,0 0-1 15,0 2 1-15,-2 5-1 16,2-1 1-16,-5 1-1 0,1 4 1 16,3-5-1-16,-4 2 0 15,0-1 0-15,-1-2 0 0,3 0 0 16,-2-3 0-16,-5 4 0 15,-5-5-1-15,-2 7-1 16,-1 0-1-16,1-1-1 0,-5 4-2 16,0-4-3-16,-3 1-1 15,3-1-2-15,-8-2-3 16,1 2 1-16,-1-5 1 16,-10 3 1-16,0 1 1 0,-5-4-1 15,-1 3 1-15,-4-2 1 16,0 1 2-16,-2-1 1 15,0-3-1-15,2 2 0 16,-4-2 1-16,7 0 1 16,-6-2 2-16,6-4-2 0,-5 5 2 15,5-2 0-15,2 0-1 16,-2 1 3-16,2 0-2 16,-2 2 3-16,3-3 0 15,-3 0 0-15,2 1 2 0,-5 2-1 16,3-3 0-16,2-1 1 15,1 2 0-15,-1-1 2 16,1-2-3-16,2 2 1 0,2-1 0 16,-2-1 0-16,0-1-1 15,2 2 0-15,-5-2 0 16,6-2 0-16,-6 4 1 16,0-4-1-16,-2 3 1 0,2 1-1 15,3-2 0-15,-8 4 0 16,8-1 1-16,-13 1-1 15,9 0 0-15,-9 2 0 16,6 0 2-16,-11-3 0 16,3 3 0-16,-3-2 0 0,1 0 1 15,-1 2 0-15,0-3 0 16,-1 0-1-16,1 1 0 16,1-1 1-16,-1 1-1 15,-3-2 1-15,2 1 0 0,-1 0 0 16,-1-2 1-16,3 1-1 15,-2 1 0-15,-10 3-1 16,15-10-1-16,-15 10 1 16,18-10 2-16,-18 10 2 0,12-11 2 15,-12 11 4-15,13-12 0 16,-13 12 3-16,10-17 0 0,-8 5 1 16,3-1 0-16,-3-2-3 15,1-7-4-15,-3-3-2 16,0-2-2-16,0 0-1 15,0 0-2-15,-3-1-2 16,1 3-6-16,0 9-18 16,9 1-51-16,-7 7-1 0</inkml:trace>
  <inkml:trace contextRef="#ctx0" brushRef="#br0" timeOffset="81116.9518">7373 7578 225 0,'0'0'7'0,"0"0"4"15,0 0 4-15,0 0 4 16,0 0 0-16,0 0 0 16,0 0 0-16,0 0-1 0,0 0-8 15,0 0-3-15,0 0-5 16,0 0-3-16,11 4 0 16,-2 9-3-16,3-1 4 15,1 4-2-15,4-2 2 0,-1 1 2 16,-2 0-2-16,1 0 0 15,0-8 0-15,-2 0 1 16,-6 0 1-16,3-4 2 0,-2-3 2 16,4-4 1-16,2-15 0 15,9-2 0-15,2-9 2 16,7-7 0-16,8-10 1 16,5-2-2-16,-1-6-2 15,6 2 1-15,-2 4-1 16,-6 4-1-16,-3 8-1 0,-5 8-1 15,-5 7-1-15,-12 6 0 16,-3 4 0-16,0 8-1 0,-14 4 1 16,0 0-1-16,0 0 1 15,0 0 0-15,0 0 0 16,0 0 0-16,0 0-1 16,0 0 1-16,0 0-3 15,0 0-3-15,0 0-9 0,0 0-16 16,0 0-54-16,7 4-1 15</inkml:trace>
  <inkml:trace contextRef="#ctx0" brushRef="#br0" timeOffset="87034.4097">9828 6614 166 0,'0'0'3'16,"0"0"0"-16,0-10-1 15,0 10 2-15,0 0-1 0,0-9 0 16,0 9 1-16,10-13 0 15,-10 13-2-15,16-12 1 16,-1 3 2-16,0 2-1 16,3-1 2-16,4-4 1 15,-2 5 1-15,7-3-2 0,1 3 2 16,2 0-2-16,4-1 1 16,1 1-2-16,4 2 2 15,2-3-2-15,3 3-1 0,1 1 2 16,5-2-2-16,-6 2 1 15,1-2-2-15,3 1 1 16,-9 1-1-16,6 1-1 0,-7 3-1 16,-2 0 0-1,-1 0 1-15,0 3-1 0,3 1 1 16,-1 4 1-16,0-1-1 16,3-1 1-16,7-2 1 15,-5 1-1-15,6 0 0 16,-2-2-1-16,0 0 0 0,4-1 0 15,-4 0 0-15,5 1-1 16,-5-1 0-16,7 1 0 16,-3 2 0-16,1-5 0 0,4 2 0 15,-5-2 1-15,5 2-1 16,-1 1 0-16,1-3 0 16,0 0-1-16,-7 0 1 0,5 0 0 15,2 0 0-15,-2 0-1 16,-1 0 1-16,-3 0 0 15,6 0-1-15,-7 0 1 16,3 0-1-16,-3 0 0 16,2 0 1-16,-1 0-1 0,-1 0 1 15,1 0 0-15,-4-3 0 16,8 1-1-16,-2 2 1 16,2-2 0-16,-1-3 0 15,0 2-1-15,0-2 1 16,-4 1 0-16,1-2-1 0,-5-2 0 15,-1 2 1-15,0 0-1 16,-6-1 0-16,0 2 0 16,0 2-1-16,6 0 1 0,-2 2 0 15,2 1 0-15,4 0 0 16,-2 1 0-16,5 2 0 16,-4 2 1-16,4-2-1 15,3 0 1-15,-5-2-1 0,-2 4 0 16,4-1 2-16,0 0-2 15,2-2 0-15,-2 4 0 16,3-4 0-16,0 4 1 16,2 1-1-16,0-5 2 0,0 3-2 15,2-2 1-15,-3-3 0 16,4 0-1-16,-1 0 1 16,3 0-1-16,2 0 0 15,-3 0 0-15,3-3 1 16,1 1-1-16,-4-1 0 0,3-4 0 15,0 2 1-15,-7-3-1 16,0 3 0-16,5-5 0 16,-3 3 0-16,3-4 0 0,0 5 0 15,-1-5 1-15,3 4-1 16,-4-2 0-16,1 1 0 16,1 3 0-16,-4 0 1 15,4 3-1-15,0-1 1 0,-1 1-1 16,-1 2 1-16,4 0-1 15,0 0 1-15,-2 0-1 16,4 0 1-16,-5 0-1 16,1 0 0-16,7 0 1 0,-3-2-1 15,0-1 1-15,1 0 1 16,2 1-1-16,-2 2 0 16,1-4 1-16,4 4-1 15,-5 0 1-15,-1 0 0 0,2 4-1 16,4-2 0-16,-2 4 1 15,4-4-2-15,-5 0 1 16,2-2-1-16,4 0 1 0,-4 0-1 16,4-2 0-16,-4-3 0 15,-4-3-1-15,-1 1 2 16,-2 1-2-16,0 0 2 16,-9 0-1-16,0 1 0 15,-9 0 0-15,-3 1 0 0,0 1 0 16,-4 0 0-16,0 1 0 15,0-1 0-15,4 1 0 16,-3 0 1-16,2 2-1 0,1 0 1 16,1-3-1-16,3 0 0 15,-3 3 1-15,2 0-1 16,-1-2 1-16,-1 0-1 16,4-1 0-16,-9 3 0 15,3 0 0-15,-1 0 1 0,-1 0-1 16,-4 0 0-16,3 0 1 15,-2 3 0-15,3-3 0 16,1 4 0-16,-1-4 0 16,1 0 0-16,-1 0 1 0,4 0-1 15,-5 0 0-15,3-2 0 16,0 0-1-16,-2-1 1 16,9 1-1-16,-8-3 0 0,3 3 1 15,1-1-1-15,1 1 0 16,-1-1 0-16,-4 3 1 15,3-2-1-15,-1 2 0 16,-2-3 0-16,-4 3 0 16,2 0 1-16,-6 0-1 0,-1 0 0 15,-1 0 0-15,-2 0 0 16,0 0 0-16,-2 0 0 16,3 0 0-16,-1 0 0 15,1 0 1-15,-2 0-1 16,7 0 0-16,-3 0 0 0,2 0 1 15,-2 0-1-15,3 0 0 16,1 0 1-16,-4-3-1 16,2 3 0-16,-2 0 0 0,-2 0 1 15,-4 0-1-15,1 0 0 16,0 0 0-16,0 3 0 16,-5-3 0-16,2 0 1 15,-2 0-1-15,3 0 0 0,-3 0 0 16,0-3 0-16,1 3 0 15,-2-1 1-15,7 1-1 16,-3 0 0-16,-1 0 0 16,-3 0 0-16,2 0 0 0,-3-3 0 15,-2 3 1-15,5-3-1 16,-6 3 0-16,4 0 0 16,-1-2 0-16,-1 2 0 15,0 0 0-15,1 0 0 16,-1 0 0-16,0 0 0 0,-4 0 0 15,4 0 0-15,-1-3 1 16,1 3-1-16,0 0 0 0,1 0 0 16,1-1 1-16,1 1-1 15,1 0 0-15,-2 0 0 16,1 0 0-16,0 0 0 16,-3 0 1-16,-2 0-1 15,0 0 0-15,-2 1 0 0,-1-1 0 16,-2 0 0-16,-2 3 0 15,2-3 0-15,-1 0 0 16,-2 2 1-16,4-2-1 16,-1 0 0-16,-1 3 0 0,-2-3 0 15,-7 0 1-15,18 3-1 16,-18-3 0-16,12 1 0 16,-12-1 0-16,11 6 0 15,-11-6 1-15,10 7-1 16,-10-7 0-16,8 12 1 0,-8-12-1 15,12 13 1-15,-12-13-1 16,7 9 0-16,-7-9 1 16,11 6-1-16,-11-6 0 0,9 6 0 15,-9-6 0-15,11 3 1 16,-11-3-1-16,17 8 0 16,-8-5-1-16,1-2 1 15,0 2 0-15,3-3 0 0,-6 2 0 16,3-2 0-16,0 4 0 15,0-4 1-15,-10 0-1 16,13 4 0-16,-13-4 1 16,14 5-1-16,-14-5 2 0,15 5-2 15,-5 1 0-15,0-4 0 16,0 3 0-16,2 2 0 16,0 0 1-16,1 6-1 15,-1 1 1-15,-1 4-1 16,1 4 1-16,-2 8-1 0,2-1 0 15,-4 3-2-15,-1 6-3 16,1-8-8-16,-3 2-27 0,0-2-36 16,-3-10-5-16</inkml:trace>
  <inkml:trace contextRef="#ctx0" brushRef="#br0" timeOffset="103530.1926">2106 8536 235 0,'0'0'5'16,"0"0"1"-16,0 0 2 0,0 0 2 16,0 0 0-16,0-12 0 15,0 12 2-15,10 0-1 16,-10 0-3-16,17 0 0 16,-5 0-1-16,4 2-1 0,1 3 1 15,3 3 0-15,3-7 1 16,-2 5 0-16,9-1 0 15,0 1 1-15,5-2-3 16,0-1 0-16,5 2 0 0,-2-2-2 16,8 1 0-16,1-2 0 15,-2 4 0-15,7-4-1 16,-2 1 0-16,5-3 1 16,0 2-1-16,0 0 0 15,1-2 0-15,-1 0 0 0,0 3 0 16,2-1 0-16,0-2-1 15,1 3 0-15,1-1 1 16,1 3-1-16,2-2 0 0,3-1 0 16,-3 3-1-16,1-3 1 15,0 3-1-15,2-2 0 16,-3 1 0-16,-1-1 1 16,-1 2-1-16,0 0 1 0,-2 0-1 15,-3-3 1-15,2 1 0 16,0 0 0-16,3-3-1 15,2 0 1-15,0 0-1 16,0-6 0-16,0 3 0 16,-2-1 0-16,2-3 0 15,-2 1-1-15,-1 2 1 0,-1-1 0 16,0 0-1-16,0 0 1 16,4 0 0-16,3-2-1 15,-3 2 1-15,3-2-1 0,-3 2 1 16,0-1-1-16,0 2 1 15,3-1-1-15,-3 0 0 16,0-1 1-16,5 5-1 0,1-5 0 16,1 3 0-16,3 3 1 15,0-2-1-15,0 1 1 16,2-4-1-16,4 5 1 16,-4-1-1-16,1 1 0 0,-3-3 2 15,3 1-1-15,-2-1 1 16,1 0-1-16,-5 1 1 15,-2 0-1-15,0-1 1 16,6 1-1-16,-4-1-1 16,-2 1 0-16,2 2 0 0,-1-3 0 15,1 3 1-15,-2-3-1 16,3 2 0-16,-5 1 1 16,2 0-1-16,0 0 0 15,-3 0 0-15,1 0 2 0,-3 0-2 16,0 1 0-16,-5 2 0 15,3-3 0-15,-5 5 0 16,-2-5 0-16,0 3 0 0,2-1 0 16,0-2 0-16,0 3 0 15,2-1-2-15,-2 0 0 16,2-2 3-16,-5 3-2 16,3 0-1-16,-3-3 1 15,0 2 0-15,-2-2 1 0,2 3 1 16,-2-3-1-16,-3 1 0 15,3-1 0-15,-1 0 0 16,1 0 1-16,3 0-1 16,1 0 0-16,3 0 1 0,5 0-1 15,3 0 0-15,4-1 2 16,6-2-1-16,0 3 1 16,2-2-2-16,5 2 0 0,0 0 0 15,2-3 0-15,2 3 0 16,0 0 0-16,-1 0 0 15,2 0 0-15,0 0 0 16,-1 0 0-16,-1 0 0 16,0 0 0-16,-3 0 0 0,-2 0 0 15,4 3 0-15,-7-1 0 16,-3 1 0-16,1-2 0 16,-5-1 0-16,-1 5 0 0,-7-5 0 15,0 1 0-15,-4-1 0 16,-1 2 0-16,-5-2 0 15,0 0 0-15,-7 3 0 16,-3-3 0-16,3 0 0 16,-8 0 0-16,-2 3 0 0,-8-3 0 15,1 3 0-15,2-3 0 16,-3 0 0-16,3 0 0 16,-3 1 0-16,3-1 0 0,0 0 0 15,5 0 0-15,1 0 0 16,0 3 0-16,4-3 0 15,-1 0 0-15,3 3 0 16,4-1 0-16,0-2 0 0,2 0 0 16,1 3 0-16,6-3 0 15,0 3 0-15,5-3 0 16,-1 0 0-16,3 0 0 16,3 0 0-16,-3 0 0 0,2 0 0 15,1-3 0-15,0 3 0 16,0-3 0-16,-1 1 0 15,6 2 0-15,-3-3 0 16,3 0 0-16,-1 2 0 16,1-2 0-16,0 0 0 0,-1 0 0 15,-5 1 0-15,1 1 0 16,-5 1 0-16,2-5 0 16,-5 5 0-16,-2 0 0 0,0 0 0 15,-3 0 0-15,-2 0 0 16,2 5 0-16,-5-4 0 15,-2 1 0-15,-1 1 0 16,-1-3 0-16,-1 3 0 16,-5 1 0-16,0-4 0 0,4 3 0 15,-7 0 0-15,2-1 0 16,0 1 0-16,-4-3 0 16,0 3 0-16,-2-1 0 15,0 0 0-15,0-2 0 0,-2 2 0 16,4 1 0-16,-2 0 0 15,1-3 0-15,2 2 0 16,-1 1 0-16,4-1 0 16,-4 0 0-16,5 1 0 15,-4-1 0-15,4 1 0 0,0-1 0 16,-2 1 0-16,2-1 0 16,1 1 0-16,1-1 0 0,1-2 0 15,-2 2 0-15,0-2 0 16,2 0 0-16,-4 0 0 15,1 3 0-15,0-3 0 16,-6 0 0-16,3 0 0 16,-4 0 0-16,-1 0 0 0,-2 0 0 15,-1 0 0-15,-1 0 0 16,-3 0 0-16,0 0 0 16,1 0 0-16,0 0 0 15,-4 0 0-15,1 0 0 0,3 0 0 16,-5 0 0-1,5 2 0-15,-5-2 0 0,4 3 0 16,-5-1 0-16,4 1 0 16,-4 0 0-16,-2-2 0 15,2 2 0-15,-1-3 0 0,-4 3 0 16,3-3 0-16,-3 2 0 16,1 1 0-16,-1-3 0 0,-1 0 0 15,1 0 0-15,-4 0 0 16,5 0 0-16,-2-3 0 15,-1-2 0-15,-1 1 0 16,4-4 0-16,-1 0 0 16,1-4 0-16,-1-2 0 0,-2-3 0 15,3-7 0-15,-4 2 0 16,-1-7 0-16,0 0 0 16,-3-4 0-16,-3 3 0 0,1 6 0 15,-3-1 0-15,0 1 0 16,0 10 0-16,0 4 0 15,0 10 0-15,0-12 0 16,0 12 0-16,0 0 0 16,-5 22-65-16,5-22-24 15</inkml:trace>
  <inkml:trace contextRef="#ctx0" brushRef="#br0" timeOffset="104649.4609">20119 8645 256 0,'0'0'8'0,"0"0"1"0,-15-5 5 16,15 5 3-16,-10-8 3 15,10 8 1-15,-12-7 2 16,12 7 1-16,-8-10-8 16,8 10-3-16,0 0-3 15,0 0-2-15,0 0-1 0,0 0-1 16,12 3-1-16,6-1 0 15,10 6 1-15,6-5 1 16,13 1 0-16,13-1 0 16,10-1-2-16,11 1 0 0,9-3-1 15,15 0 0-15,6 0 0 16,17-3-4-16,8 1 0 16,13-1 0-16,8 3 0 15,7-4 0-15,7 4 0 0,3 0 0 16,5 0 0-16,0 0 0 15,1 0 0-15,-9 0 0 16,3-3 0-16,-2 3 0 0,-9-3 0 16,-1-2 0-16,-3 3 0 15,-5-1 0-15,-7 3 0 16,-8-2 0-16,-15 2 0 16,-12 0 0-16,-17 0 0 15,-21 0 0-15,-14 0 0 0,-22 0 0 16,-17 0 0-16,-5 0 0 15,-16 0 0-15,0 0 0 16,0 0 0-16,0 0 0 16,0 0 0-16,0 0 0 15,0 0 0-15,0 0 0 0,0 0 0 16,0 0 0-16,0 0 0 16,0 0 0-16,0 0 0 15,0 0 0-15,-13 2 0 0,13-2 0 16,-17 5 0-16,7 0 0 15,-5-2 0-15,3 4-11 16,-1-2-35-16,0 4-43 16,2-3 1-16</inkml:trace>
  <inkml:trace contextRef="#ctx0" brushRef="#br0" timeOffset="106560.4425">3209 9495 229 0,'0'0'4'16,"0"0"2"-16,0 0-1 15,0 0 5-15,0 0 2 0,0 0 3 16,16-2 2-16,2-2 0 15,15 3 0-15,3-1-1 16,8 2 1-16,6-3-3 16,8-3 0-16,4 4-3 15,2 2-1-15,10-3-2 16,1 3-1-16,7 0-1 0,2 0-1 16,7 0-1-16,5 3-1 15,4-3 0-15,4 2 0 0,0 1-1 16,1 0 0-16,4 0 0 15,0-1 0-15,1 3 0 16,-1 0 0-16,-2 0 0 16,0-1 0-16,-2 4 0 0,-1-1 0 15,3 1-1-15,-3-1 1 16,-8-2-1-16,5 2 0 16,1-2 0-16,-8 2-1 15,5-2 1-15,-7 3-1 0,0-3 0 16,-3 0 1-16,-1 3-1 15,-1-1 0-15,-3-4 0 16,-1 5 0-16,0-7 1 16,2 5-1-16,0-1 1 15,0-3 0-15,4 0-1 16,0-2 1-16,1 0 0 0,2 0-1 16,-3 0 1-16,0 0-1 15,1 0 0-15,5 0 1 0,-5-2-1 16,9 0 0-16,-2-1 1 15,4 1-1-15,4-4 1 16,4 5-1-16,8-2 1 16,0-2 0-16,5 2-1 0,-5-3 1 15,5 5-1-15,-3-4 1 16,5 2-1-16,-4 0 1 16,-1 1-1-16,0-1 0 15,6 1 1-15,4-3-1 0,0 0 1 16,3 1-1-16,2-2 1 15,13-1-1-15,-3 0 1 16,3 2-1-16,-1-5 1 16,3 4-1-16,0 0 1 15,1-4-1-15,1 0 0 0,-2 3 1 16,3-2 0-16,0 1-1 16,2-1 1-16,2 5-1 15,-2-4 1-15,4 3-1 0,-2 0 1 16,0 0-1-16,-1 0 1 15,-1 0-1-15,-3 3 0 16,1-1 1-16,-1 1-1 16,-1-3 0-16,-3 3 0 0,-6-1 1 15,-2 0-1-15,-5 1 2 16,-6 0-2-16,-10-3 0 16,-11 0 0-16,-5 1 0 15,-17-2 0-15,-10 0 0 0,-13 1 0 16,-15-2 0-16,-10-1 0 15,-10 6 0-15,-11-3 0 16,-7 0 0-16,-9 5 0 16,0 0 0-16,0 0 0 15,0 0 0-15,0 0-21 16,0 0-65-16,-12-5-4 0</inkml:trace>
  <inkml:trace contextRef="#ctx0" brushRef="#br0" timeOffset="107463.9737">1952 8393 493 0,'0'0'1'0,"16"2"0"0,7 6 0 16,7 1-4-16,10-1-14 16,-6 4-64-16,32 3-4 15</inkml:trace>
  <inkml:trace contextRef="#ctx0" brushRef="#br0" timeOffset="109060.6285">1991 8051 268 0,'0'0'9'0,"0"0"3"15,-9-10 6-15,9 10 2 0,-11-9 2 16,11 9 2-16,-9-14 2 16,9 14 0-16,-10-10-8 15,10 10-5-15,0 0-4 16,0 0-4-16,0 0-1 0,-11 18-2 15,9 9 0-15,0 5-1 16,-1 11 0-16,-3 4 0 16,6 4 1-16,-1 6 1 15,1-4-1-15,0-8-1 16,0-6 0-16,5-6 0 0,0-12-2 16,-1-1 0-16,2-6 0 15,-3-3 0-15,-3-11 1 16,8 0 0-16,0-8-2 0,-3-11 0 15,-1-11 0-15,-1-8 0 16,3-8-1-16,-6-4 0 16,3-2-1-16,-3 0 1 15,-3 7 1-15,-3 6 1 0,-1 6 2 16,2 11 1-16,-4 8 1 16,4 4-1-16,5 10-2 15,-7 0 2-15,3 12-1 16,2 10 0-16,2 13 0 0,0 7-1 15,0 8 1 1,0 2 0-16,6 6 1 0,-1 3-2 16,2-12-1-16,4-4-8 15,8-6-33-15,3-7-41 16,0-12-3-16</inkml:trace>
  <inkml:trace contextRef="#ctx0" brushRef="#br0" timeOffset="123808.3446">2483 10694 91 0,'0'0'4'0,"16"0"3"0,1 0 2 15,7 2 2-15,4 1 1 16,7-1 1-16,8 0 2 16,6 4 1-16,-3-4-2 0,10 4-1 15,-4-2-2-15,0 2 2 16,6-4-2-16,-1-1-1 15,7 5-1-15,1-6 0 16,4 5-2-16,2-5 1 0,3 2-3 16,1-2 0-16,1 0 0 15,2 0-1-15,1 0 0 16,1 0 0-16,2 0 0 16,-1 0-1-16,4 0 1 15,0 0 0-15,0 4-2 0,-2-4 1 16,6 0-1-16,-1 2-1 15,-1 0 1-15,3-2-1 16,-1 0 1-16,1 0-1 0,2 2 0 16,2-2 1-16,-2 0-1 15,-2 0 1-15,4 0-1 16,-6-2 1-16,8 0-1 16,4 0 1-16,-6 2-1 0,3-6 0 15,0 4 0-15,1-1 1 16,3 0-1-16,3 0 0 15,-2 3 0-15,0-1 0 16,7-1 0-16,-4 2 0 0,1-4 0 16,2 2 1-16,-2 2-2 15,-1-3 0-15,-1 2 1 16,0 1-1-16,-4-3 2 16,2 3-2-16,-3 0 1 15,1 0 0-15,2 0-1 0,-4 0 1 16,3-3 0-16,1 3 0 15,2 0 0-15,0 0 0 16,0-2 0-16,1 2 0 0,-2 0 0 16,1 0 0-16,0 0 0 15,0 0-1-15,-4 2 0 16,-3-2 0-16,0 3 0 16,-3-3 0-16,-1 0 1 0,6 3-1 15,-7-3 0-15,-1 0 2 16,4 1-2-16,-3-1 1 15,0 0-1-15,3 3 0 16,-4-1 0-16,-1 2 1 0,2-1-1 16,0-3 0-16,-3 6 0 15,3-3 0-15,-2-1 0 16,-1 4 1-16,1-4-1 16,-4 0 0-16,4-2 1 15,3 2-1-15,1-2 0 0,0 0 1 16,3 3-1-16,-3-3 1 15,6 0-1-15,-3 0 1 16,3-3-1-16,4 1 0 0,-7 0 1 16,0 0-1-16,-3-4 0 15,3 1 0-15,0 2 0 16,-3-1 1-16,6-2-1 16,-3 1 0-16,2 1 1 0,-2 1-1 15,6-5 0-15,-7 4 0 16,4 1 1-16,2-1-1 15,-10 1 0-15,0 0 0 16,1 3 0-16,0 0 0 16,-5 0 0-16,2 0 0 0,-2 0 1 15,1 0-1-15,-2 3 0 16,5-3 0-16,0 0 0 16,0 0 1-16,2 0-1 15,2 0 0-15,1 0 0 0,-3-3 0 16,-1 1 0-16,0 2 0 15,-3 0 0-15,-2-2 0 16,0 2-1-16,0 0 1 0,-9 0 0 16,0 0 0-16,-4 2-1 15,0 0 1-15,-1 1 0 16,1 0 0-16,-3-3 0 16,-1 2 1-16,5-2-2 0,-5 2 2 15,4 1-1-15,-3-3 0 16,-3 2 0-16,-3 0-1 15,-2 1 1-15,-4 2 0 16,0-2 0-16,-3 1 0 0,-5 1 0 16,5 1 0-16,-6-2 0 15,5 2 0-15,-7-2 0 16,4 0 0-16,2 0 1 16,-7-2-1-16,5 1 0 15,2 0 0-15,-2-3 0 0,2 2 0 16,-4-2 0-16,1 0 0 15,1 0 0-15,-4 0 0 16,1 0 0-16,-3-2 0 0,3 2 0 16,0-3 0-16,1 3 0 15,3 0 0-15,2 0 0 16,4 0 0-16,0 0 0 0,2 0 0 16,-3-3 1-16,4 3-1 15,-4-2 0-15,1 2 0 16,3-2 0-16,-3 2 0 15,6-2 0-15,-2 2-1 16,4 0 1-16,-1 0 0 0,2 0 0 16,1 0 0-16,-3 0 0 15,5 2 0-15,-2 0 0 16,5-2 0-16,-6 2 1 16,5-2-1-16,1 0 0 15,-1 3 0-15,1-3 0 0,-3 3 0 16,3-3 0-16,-2 0 0 15,6 0 0-15,-7 2 0 16,-2-2 0-16,4 3 0 0,-2 0-1 16,1-2 1-16,-2 2 1 15,-1 0-1-15,-1 1 0 0,4-4 0 16,-4 2 0-16,0-2 0 16,-3 3 0-16,1-3 0 15,-3 0 0-15,-2 0 0 16,5-3 0-16,0 1 0 15,1 2 0-15,1 0 0 16,3-2 0-16,1 2 0 0,1-2 0 16,3 2 0-16,0 0 0 15,0 0 0-15,0 0 1 16,0 0-1-16,-2-3 0 16,2 0 0-16,-5 2 0 15,1-5 0-15,1 1 0 0,-3 0 1 16,4 1-1-16,2-7 1 15,1 5-1-15,1 3 1 16,3-3 0-16,-2 3-1 0,2-1 1 16,-3 1-1-16,-1 1 1 15,-4 2 0-15,-5-3 0 16,1 3 0-16,0-3 1 0,-8 3 0 16,0 0 0-16,-3 0-1 15,-1 0 1-15,-6 0 0 16,-3 3-1-16,-6 0 0 15,-6-1 0-15,-4-2-1 0,-13 3-1 16,-1 0-1-16,-8 1-4 16,-11-4-4-16,1 9-17 15,-2 2-48-15,-29-3-4 16</inkml:trace>
  <inkml:trace contextRef="#ctx0" brushRef="#br0" timeOffset="126311.4995">2171 11581 197 0,'0'0'1'0,"0"0"1"0,7 3 0 15,-7-3 1-15,18 8 1 16,-6-8 0-16,3 6 3 16,7-3-2-16,2 4 2 0,2 3 0 15,6-5-1-15,3 7 3 16,-1-7 0-16,2 7-1 15,6-6 2-15,0 4 1 16,3-8-1-16,2 0 0 0,3 2 0 16,2-2-2-16,3 0-1 15,5-2 0-15,2 0-2 16,-2 2-1-16,11-2 0 16,3 0 0-16,4 0 0 15,2 0 0-15,6 0-2 0,-1-2 1 16,4 0 0-16,1 2 0 15,-1-6 1-15,3 4 0 16,-2 0-1-16,2 2 0 0,0-4 0 16,-1 0 1-16,2 2 0 15,3-1-2-15,1 0 1 16,1-2 0-16,4 2 0 16,-1 2-1-16,4-2 1 0,-1 1-2 15,1 2 0-15,-3-3 1 16,-1 3-1-16,-3 0 0 15,3-2-1-15,-1 2 1 0,-7-3-1 16,2 3 1-16,-2-2-1 16,1 2 0-16,-1-3 0 15,-2 3 1-15,4 0-1 16,-3-2 0-16,-3 2 1 16,6-2-1-16,-1 2 0 15,-4 0 1-15,4 0-1 0,-5 0 0 16,-1 0 0-16,-4 0 0 15,-2 0 0-15,-2 4-1 16,-1-4 2-16,-4 3-1 0,1 2-1 16,2-3 2-16,-1-2-1 15,2 0 0-15,1 0 1 16,5 0 0-16,-4 0 0 0,2 0-1 16,-1 0 1-16,0 0-2 15,-3 3 0-15,1 2 0 16,-3-4 0-16,-6 5 1 15,2-1-1-15,1 0 0 0,1-3 1 16,-1-2 1-16,6 2-1 16,0-2 1-16,2 0-1 15,5 0 1-15,-3 0-1 16,4-2 1-16,-4 2-1 0,3 0 1 16,-3-2-1-1,1 2 0-15,0-2 0 0,-2-1 1 16,6 0 1-16,-1-2-2 15,2 2 1-15,-1-1 0 16,3-1 0-16,6-5 0 0,-4 6 0 16,3-2 0-16,0 2-1 15,-3-3 0-15,-2 4 1 16,1-5-1-16,3 7 0 0,-3-7 0 16,-1 5 0-16,2-2 1 15,-4 1-1-15,2-2 0 16,2 1 0-16,-5-2 0 15,3 1 0-15,0 1 0 0,-1 1 0 16,-1-1 0-16,-4 0 0 16,0-1 0-16,-4 4 0 15,0-2 0-15,-3 1 1 16,-2 0-1-16,-2 1 0 16,0 0 1-16,-4-1-1 15,5 0 0-15,-2 2 1 0,-1-2-1 16,-2 0 0-16,4 3 1 15,-3-2-2-15,-1-1 1 16,2 3 0-16,-3-2 0 0,-3 2 0 16,-3 0 0-16,1 0 0 15,-3 0-1-15,-5 0 1 16,5 0 0-16,-4 0 0 0,4 0 1 16,-2 0-1-16,-1 0 1 15,3 0-1-15,-2 0 0 16,0 0 1-16,-1 0-1 15,1 0 0-15,-3 0 0 16,1 0 0-16,-1 0 0 0,-1 0 0 16,-1 0 0-16,0 0 0 15,2 0 1-15,-2 0-1 16,5 0 0-16,-3 0 0 16,-3-2 0-16,3 2 0 15,2 0 0-15,-1 0 1 0,0 0-1 16,-1 0 0-16,-2 0 0 15,-4 0 0-15,4 0 0 16,-2 4 0-16,-3-1 1 0,1 2-1 16,2-2 0-16,-2 1 0 15,5 1 0-15,-4 0 0 16,0 0 0-16,1-1 0 0,-2 4 0 16,2-5 0-16,-1 2 1 15,-5 2-1-15,-1-2 0 16,3-1 0-16,-5 5 0 15,-2-1 0-15,1-4 1 16,-1 4-1-16,-2-3 0 0,0 2 0 16,-3-2 0-16,-3 2 0 15,1-4 0-15,-5 1 1 16,0-1-1-16,-4 0 0 16,0-3 0-16,2 0 0 15,-3 2 1-15,-6-2-1 0,3 0 0 16,1 0 1-16,-6 0-1 15,-4 0 1-15,2 0 0 16,-2-2 0-16,-4-1 0 0,1-4 0 16,3 4 0-16,-6-4 0 15,5-1 1-15,-1-1 0 16,-3-2-1-16,6-1 1 0,-4-1 0 16,2-1 0-16,-1-3 0 15,-2 1 1-15,-1 0-1 16,2-5 0-16,-3 7 0 0,1-4 0 15,-4 3 0-15,-1 1 0 16,1 1-1-16,0 3 0 16,-4 10 0-16,5-12-3 15,-5 12-3-15,0 0-17 16,0 0-56-16,0 0-6 16</inkml:trace>
  <inkml:trace contextRef="#ctx0" brushRef="#br0" timeOffset="133877.6476">17283 11564 120 0,'0'0'6'0,"0"0"8"0,-8-9 4 16,8 9 3-16,0 0 0 16,-13-4-1-16,13 4 0 15,0 0 0-15,0 0-1 0,0 0-5 16,0 10-3-16,16-5 0 15,5 2 2-15,15 1 0 16,6 0 1-16,18-4 1 16,16 4-2-16,9-5-2 15,12 1-2-15,10-4-1 0,8 0-1 16,9 0 0-16,10 0 0 16,5 0-1-16,8 0-1 15,17 0 0-15,8 0 0 16,14 0-1-16,12 0 0 15,9 0-1-15,9 0-1 0,6 0 0 16,6 3 0-16,-2 1 0 16,3 2-1-16,-7-2-1 0,4 1 0 15,-12 3 0-15,2-3 0 16,-10-1 0-16,-5-1 0 16,-4-1 0-16,-8 1 0 15,-8-3 1-15,-9 0 1 16,-11-3 0-16,-16-2 0 0,-12 2 0 15,-16-1 0-15,-15-1 0 16,-17 3 0-16,-23-3 1 16,-14 2 0-16,-12 1 0 0,-10 2 0 15,-14-2 0-15,-12 2 0 16,10 0-1-16,-10 0-1 16,0 0-2-16,0 0-1 15,0 0-3-15,-6-3-2 16,6 3-5-16,-12-3-9 15,12 3-41-15,-20-2-22 0,6 0-1 16</inkml:trace>
  <inkml:trace contextRef="#ctx0" brushRef="#br0" timeOffset="135024.1368">2021 12492 206 0,'0'0'5'0,"0"0"-2"15,0 0 2-15,0 0-2 0,0 0 3 16,0 0 1-16,10 0 3 16,5 0 2-16,10 0-1 15,5 3 0-15,10-1 2 16,10 1 2-16,1 0-3 0,14-1 2 15,5 0-2-15,9-2 0 16,8 0 0-16,7 0-3 16,7-2 2-16,10-6-3 0,11 0 0 15,8-1-2-15,11-3-1 16,5 2-1-16,6 0 0 16,9 0-1-16,2 1 0 15,-2 1 0-15,0 1 0 16,4-1 0-16,-9 3 0 15,-2 0 0-15,-4 0 0 0,-4-3 1 16,-7 1-1-16,-4-1 0 16,-6-1 0-16,-7 1-1 15,-8-2 1-15,-10 1 0 0,-7 2-2 16,-12-1 1-16,-13 5-1 16,-12 1 0-16,-11 0 0 15,-14 2-1-15,-5 0 0 16,-10 2 0-16,-8 0-1 0,-4 3-1 15,-8-5-3-15,0 0-8 16,7 13-14-16,-11-8-54 16,4-5-1-16</inkml:trace>
  <inkml:trace contextRef="#ctx0" brushRef="#br0" timeOffset="140578.9024">1725 10592 270 0,'0'0'8'0,"0"0"4"16,0-12 3-16,0 12 3 15,-2-8-1-15,2 8-1 0,0 0 0 16,0 0 1-16,0 0-7 15,-6 25-5-15,6 13-2 16,-1 11-1-16,1 14-1 0,-5 8 3 16,5 10 1-16,-4 9 1 15,1-1-2-15,3-2 1 16,-4 2-1-16,2-3 0 16,-1 6 0-16,1-3-1 0,-5 1-1 15,2-1-1-15,0-3 1 16,3-1 0-16,-4-4-1 15,1-8 1-15,3-7-1 16,2-9 0-16,0-4 0 16,4-9-1-16,1-8-3 0,-1-3-4 15,3-10-6-15,-5-6-7 16,1-7-8-16,-2 2-30 16,-1-12-25-16,0 0-4 15</inkml:trace>
  <inkml:trace contextRef="#ctx0" brushRef="#br0" timeOffset="140842.7735">1687 12076 312 0,'0'0'-1'0,"0"0"-1"16,0 9 1-16,0-3 0 15,0 14 1-15,-1-2 0 16,1 11 1-16,-3 3 1 0,3 6 2 15,0 1-1-15,4-1 1 16,4-2 0-16,8-9 0 16,0 6 0-16,10-18 0 0,6-5 0 15,6-3-1-15,6-7 1 16,9 0-10-16,-2 0-11 16,6-10-23-16,3 8-30 15,-7 2-5-15</inkml:trace>
  <inkml:trace contextRef="#ctx0" brushRef="#br0" timeOffset="149417.2164">9718 13619 122 0,'0'0'6'0,"0"0"6"16,0 0 4-16,0 0 4 15,-2-12 4-15,2 12 3 16,-4-7 2-16,4 7 2 16,-4-10-5-16,4 10-4 0,0 0-4 15,0 0-3-15,-3-7-4 16,3 7-2-16,0 0-3 15,0 0-2-15,0 0 0 16,13 0 1-16,-1 0 0 0,0 0 0 16,8 0 0-16,10 0 1 15,0 2-1-15,10-2 0 16,0 0-2-16,12 2 0 16,0 1-1-16,5 0 0 15,5-1-1-15,3-2 0 16,8 2 0-16,1 1 0 0,3-3 0 15,2 0 0-15,6 0-1 16,-1 0 1-16,6 0 0 16,-3 0 0-16,5 0 0 15,0 0 0-15,-2 0 0 0,-4 2 0 16,4 1 0-16,4-1-1 16,-5 3 1-16,9 0 0 15,-2-3 0-15,4 5-1 0,-1-4 1 16,1 5 0-16,0-5-1 15,4 1 1-15,-2-2-1 16,-4 7 1-16,0-7-1 16,1 3 0-16,-1 0 0 0,-2-2 1 15,-1-1-1-15,1 1 0 16,6-2 0-16,-1 5 1 16,-3-6-1-16,4 2 0 15,3-2 0-15,-1 3 1 0,1-3-1 16,-3 2 0-16,-3-2 1 15,-1 2-1-15,-2 1 1 16,-4 2-1-16,-1 0 0 16,2-3 1-16,-6 3-1 15,4 0 1-15,0 0-1 0,3-3 0 16,-2 4 1-16,5-5-1 16,-5 2 0-16,-3 0 1 15,3-3-1-15,-7 2 0 0,-4-2 1 16,-3 3-1-16,-9-3 1 15,-4 2-1-15,-2 1 1 16,-12-1-1-16,-1 4 1 16,-8-1-1-16,-5-3 0 0,0 3 1 15,-10 0-1-15,-6-2-1 16,-3 2 1-16,-8-4 0 16,-10-1 0-16,13 0 0 0,-13 0 0 15,0 0 0-15,0 0 1 16,0 0 0-16,0 0 0 15,0 0-1-15,0 0-1 16,0 0-3-16,0 0-6 16,0 0-16-16,7 8-56 15,-7-8-1-15</inkml:trace>
  <inkml:trace contextRef="#ctx0" brushRef="#br0" timeOffset="158554.3555">2272 12891 300 0,'0'0'3'0,"0"0"-2"0,0 0-3 16,0 0 0-16,0 0-1 15,5 13 2-15,-2 6 1 16,0 13 2-16,-1 18-2 15,0 7 4-15,-2 18 4 16,0 9 1-16,0 7 3 0,-2 13-2 16,-6 1-1-1,3-9 0-15,-2-4 0 16,0-10-3-16,-3-5-1 16,1-14 0-16,5-5-2 0,2-17-1 15,2 0-1-15,0-7-1 16,6-5 0-16,10 3 1 15,12-3 1-15,16-5 0 16,25-2 1-16,31-2 2 0,32-5 0 16,35-4-4-16,36 3-24 15,24 3-50-15,19-2-2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24:52.292"/>
    </inkml:context>
    <inkml:brush xml:id="br0">
      <inkml:brushProperty name="width" value="0.05292" units="cm"/>
      <inkml:brushProperty name="height" value="0.05292" units="cm"/>
      <inkml:brushProperty name="color" value="#FF0000"/>
    </inkml:brush>
  </inkml:definitions>
  <inkml:trace contextRef="#ctx0" brushRef="#br0">1258 2938 41 0,'0'0'3'0,"0"0"2"0,0 0 4 16,0 0 7-16,10-4 5 15,5 0 4-15,0 2 2 16,10-4 0-16,5 4 1 0,2-2-2 16,10-4-1-16,1 2-5 15,7-3-3-15,1 4-2 16,9-2-3-16,0 4 0 0,-4-2-1 16,14 3-2-16,0-3-3 15,5 2 1-15,0 3 0 16,4 0-2-16,4 0 1 15,5-1 0-15,0 1 0 0,4-6-1 16,2 6 0-16,3-2-1 16,-1-1 1-16,5 3-2 15,0 0 1-15,3-2 0 16,4 2-1-16,-3 0-1 16,3 0 1-16,-1-3 0 15,-1 3-1-15,1 0 1 0,1 0-2 16,4 0 0-16,-8-2 1 15,1 2-1-15,-6 0 0 16,-1 0 0-16,0 0 1 0,-8 0-1 16,-3 0 0-16,-3 5 0 15,-5 0 1-15,5 3 0 16,-3-4-1-16,1 3 0 16,-4 1-1-16,3-1 0 0,2 1 1 15,-2-4-1-15,5 4 0 16,2-3 0-16,-3 2 1 15,2-1 0-15,-3 2 0 0,3-2 0 16,0 2 0 0,-5 2 0-16,3-5-1 0,-7 2 1 15,3 0 0-15,1-2 0 16,-4 2-1-16,3-2 1 16,-2 1-1-16,1-4 1 15,-2 5-1-15,0 1 1 16,2-4-1-16,-1 1 0 0,1 1 1 15,0-1 0-15,4 2-1 16,-2-1 1-16,3-4-1 0,2 5 1 16,-2-4 0-16,1 2 0 15,1-1-1-15,3-1 1 16,-3 0-1-16,5 1 1 0,0-1-1 16,0 0 1-16,1-3-1 15,6 0 1-15,-2 2-1 16,2-2 0-16,2 2 0 15,-4 1 0-15,1-1 0 0,-1-2 0 16,-1 2 0-16,1 1 0 16,-4 0 0-16,0-3 0 15,5 2 0-15,-7-2 0 16,2 0-1-16,1 0 1 16,-2 0 0-16,0 0 0 15,-2 0 0-15,-1-2 0 16,-1 2 0-16,-1 0 1 0,-1 0-1 15,-1-3 0-15,-1 0 0 16,0 3 0-16,-4-2 0 0,2 0 0 16,1-3 0-16,1 5 0 15,0-2 0-15,6-1 1 16,-1 0-1-16,3 3 0 0,0-2 0 16,2 2 0-16,4-2 0 15,-2-1 0-15,4 0 1 16,-3 1-1-16,3-3 0 15,-1 0 0-15,0 1 0 0,0-1 0 16,-1-1 0-16,-1 4 0 16,-3-3 0-16,-4 0-1 15,-3 3 1-15,0-4 0 16,-3 2 1-16,-2 1-1 16,3-2 0-16,-3-1 0 15,2 2 0-15,6 2 0 16,-3-1 0-16,7 0-1 0,0 1 1 15,-2-1 0-15,0-1-1 16,-2 4 1-16,-1-3-1 0,-4 1 1 16,-2-1-1-16,-5 3 1 15,0-2 0-15,-2 2 0 16,2-2-1-16,-4-1 1 16,3-2 1-16,1 3-1 0,-1-1 0 15,0-2 0-15,0 3 0 16,-2-1 0-16,-1 1 0 15,-2 2 0-15,0-2 0 16,-5 2 0-16,0 0 0 0,-2 0 0 16,-3 0 0-16,0 0 0 15,-3 2 0-15,1-2 0 16,2 2 0-16,-2-2 0 16,2 3 0-16,-5-3 0 15,3 2 0-15,-2-2 0 16,1 0 0-16,-5 0 0 0,2 0 0 15,-1 0 0-15,-4-2 0 16,4-1 0-16,-2 1-1 0,-1-3 1 16,2 2 0-16,1 1 0 15,0-2 0-15,2 4 0 16,3-4 0-16,-3 2 0 16,3 2 0-16,-3-6 0 0,-1 6 0 15,2-5 0-15,-1 4-1 16,-2 1 1-16,2-6 0 15,-2 6 0-15,5 0-1 16,-3 0 1-16,-1 0 0 16,7 0 0-16,-4 0 0 0,3 6-1 15,0-6 1-15,4 1-1 16,-2 2 1-16,1-3 0 16,-1 0-1-16,-1 0 1 15,-4 0-1-15,3 0 1 0,-4 0 0 16,-1 0 0-16,-2 0 0 15,-1 0 0-15,1 0 0 16,-3 0 0-16,0 0 0 0,-3 0 0 16,7 0 0-16,-6 0 0 15,-5 0 0-15,6 0 0 16,-1-3-1-16,-5 2 1 0,2 1 0 16,-2-3 0-16,-2 0 0 15,-2 1 0-15,-4-4 0 16,3 6 1-16,0-4 1 15,-3-1 0-15,-2 0 0 16,2 2-1-16,1 1 1 16,-3-3 0-16,2 3 0 15,0-5-2-15,0 1 0 0,4-1 0 16,-1-3 0-16,3-2 0 16,-2 0 1-16,1-9-2 15,-2-8 1-15,0-13-1 16,-1-11 0-16,-9-10-1 0,0-7-1 15,-10-5 0-15,-6-2 2 16,-3 8 0-16,-4 7-1 0,-4 15-5 16,-3 13-13-16,-5 18-62 15,5 16 0-15</inkml:trace>
  <inkml:trace contextRef="#ctx0" brushRef="#br0" timeOffset="840.6878">683 2029 128 0,'0'0'9'0,"0"-8"8"16,0 8 6-16,0-10 1 15,0 10-3-15,0-9-1 16,0 9 1-16,0 0 1 16,8 22-6-16,-3 12-4 0,1 14-3 15,5 30 2 1,-1 14 3-16,1 5 2 16,1 4-1-16,6-2-1 15,-1-4-4-15,8-8 0 16,14-12-4-16,14-34-6 15,29-14-10-15,27-9-23 16,37-18-40-16,38-8-4 16</inkml:trace>
  <inkml:trace contextRef="#ctx0" brushRef="#br0" timeOffset="13014.8287">15794 5044 64 0,'0'0'1'0,"0"0"1"16,0 0 0-16,0-10 0 0,0 10 1 16,4-10 1-16,-4 10 5 15,4-10 1-15,-4 10 8 16,0 0 1-16,10-10 2 15,-10 10 3-15,0 0 3 16,10 0 0-16,-10 0 2 0,10 4-4 16,-10-4-1-16,13 9-3 15,-2-8-3-15,-2 5 0 16,7-1-5-16,-2 0 0 16,6-1-2-16,0 2-3 0,7-4-1 15,1 3 0-15,4 0-1 16,2-3-1-16,7 1 0 15,1-3 0-15,5 0-1 16,0 0-1-16,3-3 0 16,3 1 0-16,3-5-1 0,4 2 0 15,-1-1 1-15,3-3-1 16,0 4 0-16,6-2 0 16,-3-2 0-16,3 1-1 0,0 4 0 15,3-1 0-15,-5 0 0 16,0 0-1-16,2 0 0 15,3 3 1-15,-5-1-1 16,0 1 0-16,4 0 1 16,3-4-1-16,-1 4 1 0,2 2-1 15,-1-2 1-15,-1 2-1 16,0-5 1-16,0 5-1 16,-5 0 0-16,0 0 1 15,-2-3-1-15,0 3 0 16,-1 0 0-16,-1-2 0 0,-4 2 0 15,1-2 0-15,0-3 0 16,-1 2 0-16,3-2 1 16,1 1-1-16,-1-2 0 0,0 1 0 15,0 1 1-15,-2 1-1 16,-1 1 0-16,-1-2 0 16,-1 4 0-16,-3 0 0 0,-3 0-1 15,5 0 1-15,-1 4 0 16,0-4 0-16,-1 2 1 15,1-2-2-15,2 0 2 16,3 0-2-16,-3 0 1 16,0 0 1-16,0 0-1 0,-5 0-1 15,0 0 1-15,-1 0 0 16,-2 0-1-16,-6 0 2 16,1 0-2-16,-1-2 1 15,1-2 0-15,-1 2 1 0,1 0-1 16,0-3 0-16,2 0 1 15,-5 2-1-15,7-2 0 16,-4 3 0-16,1-3 0 16,-2 0 0-16,-1 2 0 0,0 1 1 15,-2 2-1-15,-7-2 0 16,6 2 0-16,-1 0 0 16,-4 0 1-16,1-3-1 15,2 3 0-15,-1-5 1 0,3 3-1 16,1-6 0-16,2 6 1 15,3-5-1-15,-6-1 0 16,6 5 0-16,-3-1 1 0,0 1-1 16,1 1 0-16,-4-1 0 15,2 0 0-15,-4 3-1 16,2-1 2-16,-4-2-2 16,6 3 1-16,-7-6-1 15,3 4 1-15,-2-3 0 16,0 3 0-16,-3-1 0 0,-2 1 0 15,0 2 0-15,-3-3 0 16,-2 3 0-16,0 0 0 16,-2 0 0-16,-2 0 0 0,4 0 0 15,-4 0 0-15,4 0 0 16,-1 0 0-16,-2 0 0 16,3-3 0-16,-3 3 0 0,4-2 1 15,-4 2-1-15,-2 0 0 16,0 0 0-16,-1 0 0 15,-1 0 0-15,-1 0 0 16,-2 2 0-16,6-2 0 0,-4 0 1 16,5 3-1-16,-2-3 0 15,3 0 0-15,3 0 0 16,-1-3 0-16,5 1 0 16,-2 2 0-16,2 0 0 0,-3 0 0 15,1-3 0 1,0 3 0-16,-3 0 0 0,-1 0 0 15,3 0 0-15,-3 0 0 16,2 0 0-16,-2 0-1 16,1 3 1-16,2-3 0 0,-2 0 0 15,0 0 0-15,0 0 0 16,3 0 0-16,-7 0 0 16,2 0 0-16,-1 0 0 15,-5 0 0-15,6 0 0 0,-5 0 0 16,-1 0 0-16,1 0 0 15,-2 0 1-15,2 0-1 16,-2-3 1-16,0 3 0 0,2-2-1 16,-3 2 1-16,0 0-1 15,-1-2 1-15,0 2-1 16,-2 0 1-16,-3 0-1 16,2-3 0-16,-11 3 0 15,12 0 1-15,-12 0-1 0,9 0 0 16,-9 0 1-16,0 0-1 15,11 0 0-15,-11 0 1 16,0 0-1-16,0 0 0 16,0 0-1-16,0 0-1 0,0 0-6 15,0 0-16-15,-5-5-59 16,-5-2-3-16</inkml:trace>
  <inkml:trace contextRef="#ctx0" brushRef="#br0" timeOffset="13912.5206">15520 4809 225 0,'0'0'8'0,"0"0"5"0,0 0 5 16,0 0 3-16,0 0 2 15,0 0 1-15,0 0 1 0,0 0 3 16,7-3-7-16,-7 3-5 15,10 3-4-15,-10-3-2 16,14 15-2-16,-4-6-2 16,0 6-1-16,0 2 0 0,3 2-2 15,-2 1 0-15,1 6 0 16,0-4-1-16,1 5 0 16,1-6-1-16,-1 5 0 15,2-6 0-15,0-3 0 16,4 3-1-16,2-8 0 0,-1-3 0 15,-1-1 0-15,5-2 0 16,-4 1 0-16,0-7 0 16,0 5 0-16,-1-5 0 15,-5 3 0-15,-4-3-2 0,0 0-3 16,2 3-10-16,-12-3-30 16,18-3-38-16,-8-5-2 15</inkml:trace>
  <inkml:trace contextRef="#ctx0" brushRef="#br0" timeOffset="16864.6555">861 5943 192 0,'0'0'6'15,"0"0"6"-15,0 0 1 16,0 0 5-16,-11 3 1 15,11-3 2-15,0 0-1 0,-7 3 1 16,7-3-7-16,0 0-4 16,0 0-4-16,0 0-1 15,0 0-1-15,0 0 1 16,0 0 2-16,10 11 0 0,5-8 3 16,7-3-1-1,8 3 2-15,10-3 1 0,7 0-3 16,13-3 0-16,8-2-2 15,10 0-1-15,4-2-1 16,5-4-1-16,3 4 0 0,2-1-2 16,-5 4 1-16,3-2-1 15,-3 1 0-15,0 3 0 16,1-1 0-16,4 1 0 0,4 0 0 16,0-1-1-16,4 1 1 15,-7-1-1-15,2 1 1 16,-10 2-1-16,0 0 0 0,-11-3 0 15,-6 3 1-15,-6 0-1 16,-6 0 1-16,-3 0-1 16,-3 0 0-16,-6 0 1 15,-1 0-1-15,-5 0 0 0,0 0 1 16,-8-2-1-16,-2-1 0 16,-4 3 0-16,-3-2 0 15,-4 0 1-15,-2-1-2 16,-5 1 0-16,0-1 0 15,0 3 0-15,-10 0 0 0,15-5 0 16,-15 5 0-16,0 0 0 16,7-2 0-16,-7 2 0 15,0 0 0-15,0 0 0 16,0 0 0-16,0 0 0 0,0 0 0 16,0 0 0-16,0 0 0 15,8 0 0-15,-8 0 0 16,0 0 0-16,0 0 0 0,12 0 0 15,-12 0-4-15,0 0-2 16,12 10-8-16,-12-10-12 16,6 14-58-16,-1-4-3 15</inkml:trace>
  <inkml:trace contextRef="#ctx0" brushRef="#br0" timeOffset="18763.5031">2091 6946 121 0,'0'0'7'15,"0"0"5"-15,0 0 4 16,0 0 2-16,0 0 3 0,0 0-1 16,0 0 1-16,-8 0 0 15,8 0-5-15,0 0-2 16,0 0-3-16,0 0-2 0,8 0 1 15,2 0 2-15,0 0 0 16,2 0-1-16,6 0 0 16,-1 0 1-16,3 0-2 15,1 0-2-15,3-3-2 0,3-2 0 16,0 3-2-16,0 0 0 16,1-1 0-16,2 0-1 15,-3-1-1-15,3 4 0 16,-5-3-1-16,1 3 1 15,0-2-1-15,-4 2 0 0,3 0 0 16,0 0-1-16,0 0 1 16,3 0-1-16,-1 0 1 15,1 2-1-15,4 1 1 16,-2 0 0-16,3-2 1 0,3-1 0 16,-2 0-1-16,4 0 0 15,2 0 1-15,2 0 0 16,-1 0-1-16,5-1 0 0,1-2 0 15,3 0 0-15,5-2 1 16,0 3-1-16,2-5 0 16,3 2 1-16,-2-2-1 15,8 1 0-15,-2-5 0 0,1 4 1 16,4 0-1-16,-2 0 0 16,1 2 0-16,1-1 0 15,1-1 0-15,-6 2 0 16,4 0-1-16,-3 3 1 0,-1-3-1 15,-4 3 1-15,-1-3-1 16,-1 2 0-16,-4 3 0 16,-4-2 0-16,0 2 0 15,-6 0 1-15,-4 0-1 0,-2 0 0 16,-6 0 0-16,-5 0 0 16,-3 0 0-16,-3 0-1 15,-6 0 1-15,-3 0 0 16,0 2 0-16,-12-2 0 0,11 0 0 15,-11 0 0-15,0 0 1 16,0 0-1-16,0 0 0 16,0 0 1-16,0 0-1 0,0 0 1 15,0 0-1 1,0 0 1-16,0 0 0 0,0 0-1 16,0 0 1-16,0 0-1 15,0 0 1-15,0 0-1 16,0 0 0-16,0 0 0 15,0 0 0-15,0 0 0 0,0 0-1 16,0 0 0-16,9 8-2 16,-9-8-5-16,4 7-8 15,2 5-18-15,2 1-47 0,-3 1-3 16</inkml:trace>
  <inkml:trace contextRef="#ctx0" brushRef="#br0" timeOffset="21730.0755">8493 7008 180 0,'0'0'8'0,"0"0"5"15,0 0 0-15,0 0 2 16,0 0 1-16,0 0 1 16,0 0 0-16,0 0 1 0,14-2-7 15,-2-1-3-15,9 3 1 16,-2-3-2-16,13 3 0 16,-2 0 0-16,8 0 1 15,2 0-1-15,5 3 2 0,4 0-1 16,6 2 0-16,2-1-1 15,5-1-1-15,10-1 0 16,3 3-2-16,9-2 0 16,4 0-1-16,11-3 0 15,0 0-1-15,4 0 1 0,8 0-1 16,0 0 1-16,6 0-1 16,0 0 1-16,2 0-1 15,3 0 0-15,8 0 1 16,-2 4-1-16,2 1-1 0,-1 0 0 15,6 3 1-15,4-4-1 16,-7 4 0-16,0-1-1 16,-3 0 1-16,1 0-1 15,-4-1 1-15,1-3-1 0,-8-1 0 16,3 0 1-16,-3-2-1 16,3 0 0-16,0 0 0 15,-3-4 1-15,-4-2-1 16,3 3 1-16,-1-1-1 15,0 1 0-15,-4 1 0 0,-5 2 1 16,-3 0-1-16,1 0 0 16,-3 0 0-16,1 5 0 15,-2-1 1-15,-4 2-1 0,-3-3 0 16,5 1 0-16,0 0 0 16,-3 0 0-16,0-1 1 15,-3-1-1-15,0 3 0 16,1-2 0-16,-3-1 1 15,2-2-1-15,-4 2 1 0,1-2-1 16,-1 3 0-16,0-3 1 16,0 0-1-16,1 2 0 15,0-2 0-15,-1 3 0 0,-2-3 0 16,-1 2 1-16,-1-2-1 16,5 2 0-16,-7-2 0 15,0 0 0-15,-1 0 0 16,-3-2 0-16,-1-3 0 15,1 3 0-15,-1-1 0 0,-2 1 0 16,-3 0 0-16,1 2 0 16,2 0 0-16,-2 0 0 15,-1 0 0-15,-1 2 1 0,-1-2-1 16,-6 0 0-16,5 0 0 16,-4 2 0-16,0-2 0 15,-3 0 1-15,3-2-1 16,-3 0 0-16,4-1 0 0,2 1 0 15,-4-1 0-15,2 1 0 16,-1-1 0-16,-2 3 0 16,4 0 0-16,1 0 0 0,-3 0 0 15,0 0 0-15,0 0 0 16,-2 0 0-16,-1 0 0 16,-2 3 0-16,-7-3 0 15,0 2 0-15,0-2 1 16,-1 0-2-16,0 0 2 15,2 0-1-15,1 0 0 0,0 0 0 16,3 0 0-16,-3 0 1 16,3 0-1-16,-6 0 0 15,3 0 0-15,-4-2 0 0,2-1 0 16,-5 3 0-16,1-4 0 16,2 0 0-16,-3 2 0 15,-1-3-1-15,3 2 1 16,-2 3 0-16,-1 0 0 0,4-3-1 15,-3 3 1-15,-1 0 0 16,4 0 0-16,1 0 0 16,-2 0 0-16,0 0 0 0,6 0 0 15,-3 0 0-15,2 0 0 16,0 0 0-16,-1 0 0 16,-1-1 0-16,3 1 0 15,-3-3 0-15,-1 0 0 16,4 1 0-16,-7-3 0 15,2 5 0-15,-1-2 0 16,1 2 0-16,-2 0-1 0,2 0 1 16,-3 0 0-16,4 2 0 15,0 3 0-15,4 0 0 0,1-1 0 16,1 2 0-16,0-1 0 16,0-3 0-16,2 2 0 15,-3-3 0-15,-2 2-1 0,1-3 1 16,2 3 0-16,-3-3 0 15,3 2 0-15,2-2 0 16,-3 3 0-16,6-1 0 16,-4-2-1-16,5 3 1 0,-4-3 0 15,0 0 0-15,-5 0 0 16,3 0 0-16,-6-3 0 16,0 3 0-16,-1-5 0 15,-3 3 0-15,-1-1 0 16,4 0 0-16,-3 2 0 0,-1-3-1 15,6 2 1-15,0 0 0 16,2 2 0-16,3-3 0 16,4 3-1-16,-4 0 0 15,2 0 1-15,5 0-1 16,-5 0 1-16,0 0-1 0,-2 0 1 16,-5 0 0-16,-3 3-1 15,1-3 2-15,-10 0-1 0,-3 0 0 16,0 0 0-16,-2 0 0 15,-1 0 1-15,0-3-1 16,-5 3 0-16,4-3 0 16,-6 3 0-16,0-3 1 0,-6 3-1 15,-7-1 2-15,-2 1-1 16,-5-3 1-16,0 3-1 16,-10 0 1-16,0 0 0 15,10-3-1-15,-10 3 0 16,0 0-1-16,0 0 1 0,0 0 0 15,0 0-1-15,0 0 1 16,0 0-1-16,0 0 1 16,0 0 0-16,0 0 0 15,0 0 0-15,0 0-1 0,0 0 1 16,0 0-1-16,0 0-1 16,0 0-2-16,0 0-3 15,0 0-3-15,0 0-5 0,0 0-2 16,0 0 0-16,0 0-1 15,0 0 1-15,0 0 2 16,-10-7 3-16,10 7 4 0,0 0 4 16,0 0 3-16,-10-7 0 15,10 7 1-15,0 0 0 16,-4-11 0-16,4 11 1 16,0-9 1-16,0 9 1 15,0-10 0-15,0 10 1 16,0 0 1-16,4-7-1 15,-4 7 0-15,0 0 0 0,0 0-1 16,0 0 1-16,0 0-1 16,0 0 1-16,0 0 0 15,0 0 0-15,0 0 0 0,0 0 0 16,0 0-2-16,0 0 0 16,0 0-1-16,0 0-1 15,0 0 0-15,0 0-1 0,10 0 1 16,-10 0-1-16,10 0 1 15,-10 0 1-15,13 0-2 16,-13 0 1-16,17 0 0 0,-7 0 1 16,0 0-1-16,2-3 1 15,-2 1-1-15,2-1 1 16,0-2-1-16,-2 1 1 16,0-1-1-16,4-2 0 15,-8-1 1-15,4-1-1 16,-10 9 1-16,14-17-1 0,-10 10 0 15,4-2 0-15,-6-2 0 16,5 1 0-16,1 1 0 16,-1-3-1-16,3 0 1 15,0-5 0-15,0 3 0 0,0-4 0 16,-3 1 0-16,4-2 1 16,-2-6 0-16,1 0 0 15,-2-2 1-15,2 0 0 0,0-5 0 16,0-1 0-16,0 1 0 15,-1-5 0-15,2-1-1 16,1 4 1-16,-2 0-1 0,-2-2 0 16,1 2 0-16,-2 2 0 15,-2 4-1-15,4 1 1 16,-4 5 0-16,2 5-2 16,-3 1 0-16,-1 7 0 15,-3 9 0-15,7-11 0 16,-7 11 0-16,0 0 0 0,0 0-3 15,-2 8-1-15,-1 8-5 16,-4 5-11-16,-12 4-31 16,3 3-34-16,-9-2-2 15</inkml:trace>
  <inkml:trace contextRef="#ctx0" brushRef="#br0" timeOffset="22579.237">22570 6725 195 0,'0'0'10'0,"0"0"6"16,5-12 5-16,-5 12 1 15,5-17 3-15,-5 2 1 0,2 4 2 16,0-1 0-16,-2 12-10 16,0-15-8-16,0 15-5 15,0 0-1-15,0 6-3 16,0 9-2-16,0 5-1 15,4 4 0-15,1 3 2 0,1 6 0 16,3 2 1-16,2-6 0 16,-1 3 0-16,-2-1-1 15,-1-2 0-15,1-4 0 0,-3-6 0 16,-3 1 0-16,1-5 1 16,-1-3-1-16,1 1 1 15,-3-6 0-15,0-7 1 0,0 12 2 16,0-12 0-16,0 0 0 15,18 10 0-15,-4-5 0 16,4-2 2-16,7 2-4 16,10-1 1-16,2 4-1 0,9-4-1 15,7 2 0-15,6-1 0 16,8 1-1-16,9-2 0 16,3 1 0-16,3 0 1 15,3 0-1-15,4 0 1 16,-4-3-1-16,-6-2 2 0,0 0 0 15,-7 0 1-15,-12 0 0 16,-7-2 1-16,-8-3 0 16,-14 3 1-16,-2-1-1 15,-13 3 0-15,-6-2-1 0,-10 2 0 16,0 0-1-16,0 0-1 16,0 0-2-16,0 0 0 15,0 0 0-15,0 0-4 0,-7 5-5 16,-5 4-17-16,-4 4-57 15,-11-6 1-15</inkml:trace>
  <inkml:trace contextRef="#ctx0" brushRef="#br0" timeOffset="25113.6816">4284 7838 415 0,'10'0'1'16,"12"0"-1"-16,10-2 0 0,13 2 1 15,10-3 0-15,9 0 0 16,13 1 0-16,13-2 0 16,0-2-1-16,1 1 1 15,2-1 0-15,1 2 0 0,-2-1 0 16,5-3 0-16,-3 4 1 16,7-4-1-16,2 3 0 15,-1-2 1-15,-1 2-1 16,2 0 0-16,-2 1 0 15,-1 1 0-15,0-2 1 0,-6 2-2 16,0 1 0-16,-2-1 0 16,-2 0 1-16,-1-1-1 15,-2 4 0-15,1-5 1 0,-1 2-1 16,-2 3 0-16,-4-1 1 16,1 1-1-16,-5 0 0 15,0 0 1-15,-5 0-1 16,1 0 0-16,-6 0 1 0,-3 0-1 15,3 0 1-15,-7 1-1 16,0-1 0-16,-3 0 0 16,-7 0 0-16,1 3 1 0,-3-3-1 15,-4 0 0-15,4 3 0 16,-6-3 0-16,1 2 1 16,1-2-1-16,-6 0 0 15,3 0-1-15,-1 3 1 16,-3-3 0-16,-2 0 0 0,1 1 0 15,-4-1 0-15,-2 0 1 16,-6 0-1-16,2 0 0 16,4 0 0-16,0 0 1 15,1 0-1-15,-1 0 0 0,4 3 0 16,3-3 0-16,6 0 0 16,2 0 0-16,0 0 1 15,1 0-1-15,0 0 0 16,4 0 1-16,-3 0-1 0,0 0 0 15,2 0 0-15,1 0 0 16,1 0 0-16,0 0 1 16,4 3-1-16,2-3 0 0,-2 0 0 15,5 5 0-15,-4-3 0 16,4 1 0-16,-2 0 0 16,-2-2 0-16,4 4 0 15,2-2 0-15,0 2 0 16,6-3 1-16,1 3-1 0,3-3 0 15,3 4 0-15,-1-4 1 16,3 3-1-16,-2-3 0 16,0 3 1-16,2 0-1 15,-3 1 0-15,1-5 0 0,1 5 0 16,0-1 0-16,1-3 0 16,-3 2 1-16,-1 0-1 15,1 1 0-15,-2-2 0 16,-2 1 0-16,-1-1 1 0,1-1-1 15,-3 3 0-15,-2-2 1 16,0 0-1-16,-4-2 0 16,4 2 0-16,-3-3 1 15,2 0-1-15,-1 0 0 0,-3 0 0 16,2 0 0-16,-3 0 0 16,1 0 0-16,0 0 0 15,-3-3 1-15,3 2-1 16,0 1 0-16,1-3 0 0,4 3 0 15,-3-3 0-15,5 3 0 16,3-2 0-16,-3-1 0 16,8 3 1-16,-3-2-1 15,5 2 0-15,0 0 0 16,2 0 0-16,3 0 1 0,1-3-1 16,4 3 0-16,-1 0 0 15,4-2 0-15,5 2 0 16,-1 0 0-16,3-2 0 0,4 2 0 15,5-3 0-15,-1 3 0 16,8-3 1-16,-6 1-1 16,2-1 0-16,1 3 0 0,-1-1 0 15,1-3 1 1,-1 2-1-16,-3 2 0 0,-1-3 0 16,1 1 0-16,2-1 0 15,-1 0 0-15,-5 2 0 16,3 1 0-16,-9-3 0 0,1 3 0 15,-3-3 0-15,-4 3 1 16,-3 0-1-16,-5 0 0 16,-3 0 0-16,1 0 0 15,-6 0 0-15,2-2 0 16,-5 2 0-16,0-3 1 0,-2 3-1 16,-2 0 0-16,0 0 0 15,-5-2 0-15,2 2 0 16,-2 0 0-16,-7 0 0 0,3 0 0 15,-4 0 0-15,1 0 0 16,-3-3 1-16,0 3-1 16,6 0 0-16,-1 0 0 15,5 0 0-15,0 0 0 0,2 0 0 16,4 3 0-16,-1-1 0 16,3 1 1-16,1-1-1 15,5-2 0-15,-6 6 0 0,6-6 1 16,-1 1-1-1,-5-1 0-15,4 0 0 0,-7 0 0 16,-3 0 0-16,1 0 0 16,-4-1 0-16,-1-5 1 15,-4 4-1-15,-4-3 0 0,-5 0 0 16,-2 0 0-16,-8 0 1 16,-2 0-1-16,-8 0 1 15,-7 3 0-15,-5 0 0 16,-5-1 0-16,-10 3-1 0,12-3 0 15,-12 3-1-15,0 0 0 16,0 0-1-16,0 0-3 16,-4 10-7-16,-7-12-50 15,-11 11-20-15</inkml:trace>
  <inkml:trace contextRef="#ctx0" brushRef="#br0" timeOffset="30066.3609">3160 8908 207 0,'0'0'8'0,"0"0"1"16,0 0 2-16,0 0 3 15,0 0 1-15,0 0 1 16,3-12 1-16,11 6 1 0,9 5-5 15,2-2-2-15,12 0-1 16,0-2-1-16,11 3-1 16,-2 2 1-16,12-2-1 15,-5 2-2-15,6 0-1 0,3 0 0 16,0 2 0-16,5 3-1 16,-3-3 0-16,7 4-1 15,0-2 0-15,4 4 0 16,0-3-1-16,4-1 1 15,-2 4-1-15,5-1-1 0,0-2 1 16,-2 2-1-16,-1 0 1 16,-2 4 0-16,1-3 0 15,-3-1 0-15,4 1 0 16,0-4 1-16,1 1 0 16,0 1 0-16,1-5 1 0,11-1-1 15,-1 0 0-15,12 0-1 16,-1-1 1-16,-1-5-1 0,9 1-1 15,2 1 1-15,3-4-1 16,-5 2 0-16,1-1 0 16,-9 2 0-16,5-3-1 0,-6 1 1 15,0 2 0-15,0-2 0 16,-4 0-1-16,-3-1 1 16,1 1 0-16,0 0 0 15,4 0-1-15,0 1 1 16,0 1-1-16,1 3 1 15,0 0-1-15,1 2 1 0,3 0 0 16,-2 0-1-16,0 0 1 16,-5 0 0-16,-2 0-1 15,0 0 1-15,-3 0 0 16,-1 0-1-16,4 0 0 0,-3 0 1 16,-2 0-1-16,-1 0 1 15,1 0-1-15,-1 2 1 16,-3 0-1-16,-1-2 1 0,0 3 0 15,-5-1-1-15,-1-2 1 16,1 3-1-16,-1 0 1 16,1-2-1-16,0 2 1 0,1 2-1 15,6-2 0-15,0 2 0 16,3-3 1-16,-1 0-1 16,3 3 0-16,0-2 0 15,0-3 1-15,-5 2-1 16,0 1 1-16,-1-3-1 15,3 0 0-15,-3 0 1 0,-1 0-1 16,4-3 0-16,-2-2 1 16,5 0-1-16,0 1 0 15,2-1 0-15,7 0 0 16,3-1 1-16,5 5-1 0,-5 1 0 16,11-3 0-16,-4 3 0 15,6 0 0-15,-2 0 1 16,-3-3-1-16,-3 3 1 0,-3 0-1 15,1 0 0-15,1 0 1 16,-4 0-1-16,1 0 0 16,-4 0 0-16,4 3 0 15,-2-3 0-15,0 3 0 0,-5-2 0 16,-2-1-1-16,-4 3 1 16,-5 2 0-16,1-2-1 15,-5 2 1-15,2-3 0 16,0 0 0-16,-1 1 0 0,0-1 0 15,3-2 0-15,3 0 0 16,-1 0 0-16,-1 0 0 16,-2 0 0-16,2-2 0 15,-6-1 0-15,-3 1 0 16,1 0-1-16,-7 2 1 0,3-3 0 16,-4 3 0-16,-3 0 0 15,5-2 0-15,-4 2 0 16,2 0-1-16,1 0 1 0,-1-3 0 15,-5 3 0-15,-2-2-1 16,0-1 1-16,-5 0 0 16,-3 3 0-16,-1-1-1 15,-3 1 1-15,0-3 0 0,6 0 0 16,-2 3 0-16,0-2 1 16,3-1-2-16,-2 3 2 15,2-4-1-15,4 4 0 0,0-3-1 16,1 1 1-16,-3-1 0 15,5 0 0-15,-1 0 0 16,-2 1-1-16,7 2 1 16,-4 0 0-16,3 0 0 15,-4 0 0-15,5-1 0 16,-2 1 0-16,-2 0-1 0,2-4 1 16,-1 2 0-16,-3-1 0 15,2 0 0-15,-5 1 0 16,-1-1 0-16,2 2 0 0,-1-2 0 15,0 3-1-15,-2-5 1 16,4 5 0-16,-3 0 0 16,-1-3 0-16,3 3 0 15,-6 0 0-15,-2 0 0 0,-2 0 0 16,-4 0 0-16,-4 0 0 16,-3-2 0-16,1 0 0 15,-6 2 0-15,1-3 0 16,-2 3 0-16,5 0 0 0,-4 0 0 15,0 0 0-15,-3 0 0 16,4-2 0-16,-3 2 0 16,0 0 0-16,-3-3 0 15,0 3 0-15,-2-2 0 16,0-1 0-16,0 1 0 0,2 2 0 16,0-3 0-16,3 3 0 15,1 0 0-15,5-2 0 16,-1 2 0-16,5 0 0 0,-1 0-1 15,4 0 1-15,-5 0 0 16,0 0 0-16,3 0 0 16,-5 0 0-16,2 0 0 15,-1 0 0-15,0-3 0 0,3 3 0 16,0-2 0-16,0 0 0 16,2 2 0-16,0 0 0 15,0 0 0-15,-2 0 0 16,-1 0 0-16,-3 0 0 0,-4 0 0 15,2 0 0-15,-6 0 1 16,-2 0-1-16,-1 0 0 16,4 0 0-16,-2 0 0 15,-2 0-1-15,5 0 1 16,-3 0 0-16,3 0 0 0,-1 2 0 16,3 0-1-16,1 1 1 15,0 2 0-15,-1 0 0 16,-3-3 0-16,1 3 0 0,0-2 0 15,0-3 0-15,0 4 1 16,-3-4-1-16,0 3 0 16,3-3 0-16,0 0 0 15,-2 0 0-15,6 0 0 0,1 0 0 16,-1 0 0-16,1 0 0 16,0 0 0-16,5 2 0 15,-6-2 0-15,1 3 0 16,0-3 0-16,-3 0 0 0,3 3 0 15,-2-3 0-15,1 0 1 16,1 1-1-16,5-1-1 16,0 3 1-16,2-3 0 15,3 2 0-15,-1 1 1 16,1 0-2-16,2-1 1 0,-5 2 0 16,-3-3 1-16,2 1-1 15,-9 1 0-15,0-3 0 16,-7 3 0-16,0-3 0 0,0 0 0 15,-2 0 0-15,2 3 0 16,-4-1 0-16,6-2 0 16,-2 3 1-16,5 1-1 15,-2-4 0-15,-3 3 0 0,2-1 0 16,-4 1 0-16,-4-3 0 16,-4 0 0-16,-2 0 1 15,-6 0 0-15,-3-3 0 16,-9 3 1-16,15-7 0 0,-15 7 0 15,10-13 0-15,-5 3 0 16,3-3-2-16,-1-3 0 16,1-4 0-16,-1-2 0 15,1-4 0-15,-1-3 0 16,-2-3 0-16,-2 0 0 0,-3 1 0 16,0 2 0-16,0 2 0 15,0 2 0-15,-8 2 0 16,4 2-17-16,-24 1-66 0,18 1-2 15</inkml:trace>
  <inkml:trace contextRef="#ctx0" brushRef="#br0" timeOffset="31243.2729">2904 8548 329 0,'0'0'7'16,"-3"-9"3"-16,3 9 2 0,-5-11 3 16,5 11 0-16,-4-12-1 15,4 12 0-15,-9-9-2 16,9 9-5-16,0 14-4 16,0 5-2-16,4 10 0 15,-2 5-1-15,1 3 1 0,1 5 0 16,1 5 1-16,0-2 0 15,0-5 0-15,3-9 0 16,2-2-1-16,2-5-8 16,1-7-34-16,12-9-36 0,1-6-5 15</inkml:trace>
  <inkml:trace contextRef="#ctx0" brushRef="#br0" timeOffset="37550.1901">1865 9854 48 0,'0'0'4'0,"0"0"5"16,0 0 3-16,0 0 5 15,0 0 7-15,0 0 0 16,0 0 2-16,0 0-1 16,0 0-3-16,0 0-3 0,0 0-5 15,0 0-2-15,0 0-3 16,0 0-2-16,0 0 2 15,0 0 0-15,0 0 4 16,5-3 0-16,-5 3 3 0,12 0-2 16,-12 0 0-16,15 8 1 15,-3-6-1-15,6 1-3 16,-4 2-1-16,7-5-2 16,1 3-2-16,6-3 0 0,-1 0-1 15,3 0 0-15,0 0-1 16,4-3-1-16,-1 3 0 15,0-3-1-15,3 1 0 16,-2 2 0-16,1 0-1 0,3 0 1 16,-5 0-1-16,1 0 0 15,1 2 1-15,0-2 0 16,-4 3-1-16,7-3 1 16,-6 0 0-16,1 0 0 15,0 0 0-15,-1 0 0 16,-2-3-1-16,0 1 1 0,-3 2 0 15,-1-3-1-15,2 1 0 16,-6-3 1-16,1 2-1 0,0 1-1 16,-4 0 1-16,-1-1-1 15,-6 3 1-15,1 0-1 16,-6 0 0-16,-7 0 1 16,15-2-1-16,-15 2 0 0,0 0 1 15,0 0 0-15,8 0-1 16,-8 0 0-16,0 0 1 15,0 0-1-15,0 0 0 0,0 0 1 16,0 0-1 0,0 0 0-16,0 0 1 0,0 0 0 15,0 0 0 1,0 0 1-16,0 0-1 0,0 0 1 16,0 0 0-16,0 0-1 15,0 0 1-15,0 0-1 0,0 0 0 16,0 0-1-16,0 0 1 15,0 0-1-15,2-7 2 16,-2 7-2-16,5-16 0 16,0 7 0-16,-4-3 0 0,3-4 0 15,-2-1 0-15,0-5 0 16,0-3 0-16,1-3 0 16,-3-4 0-16,0 3 0 0,-3-3 0 15,-1-1 0-15,-2 4 0 16,0 4 0-16,-1 3 0 15,-1 3 0-15,3 6 0 16,0 2 0-16,5 11 0 16,-7-9 0-16,7 9 0 0,0 0 0 15,0 0 0-15,0 0 0 16,-3 4 0-16,3-4-10 16,0 20-5-16,3-8-7 15,4 4-20-15,-2 3-44 0,-5-7-1 16</inkml:trace>
  <inkml:trace contextRef="#ctx0" brushRef="#br0" timeOffset="38510.5286">1582 9581 162 0,'0'0'7'0,"0"0"5"0,0 0 4 15,0 0 6-15,2-9-2 0,-2 9 3 16,0 0 0-16,3-11-2 16,-3 11-5-16,0 0-6 15,0 0-4-15,0 0-2 16,9 13-3-16,-4 0 0 0,0 4 0 15,1 3 1-15,-4 5 2 16,3 2-1-16,0 0 0 0,-5 5 1 16,2-5 0-16,0 5 1 15,1-7-2-15,-3 3 0 16,2-6-1-16,-2 1 1 16,3-4 0-16,-1-1-1 0,1-4-1 15,0-1 1-15,2-4 1 16,2 1-1-16,0-3 2 15,9-1-1-15,3-6 1 16,3 2 0-16,8-2 1 16,5 0-2-16,5-2 1 15,5-4-1-15,2 2 0 0,0-1-1 16,3-3 1-16,5 4 0 16,-6-1 0-16,6 0-1 15,1 0 1-15,2-2 0 16,0 2-1-16,1 0 0 0,1 0 0 15,-3 0-1-15,0 0 1 16,-2 2-1-16,-8 0-1 16,-2 3 1-16,-5 0-1 0,-10-2 1 15,-4 2-1-15,-6 0 0 16,-6 0 1-16,-5 0 0 16,-9 0 0-16,12 0 0 0,-12 0 0 15,0 0 1-15,0 0 1 16,0 0-1-16,0 0 1 15,0 0-1-15,0 0 0 16,0 0-3-16,0 0-1 16,-14 0-5-16,1 5-6 15,-4-5-9-15,-8 5-16 0,-1 5-43 16,-5-5-5-16</inkml:trace>
  <inkml:trace contextRef="#ctx0" brushRef="#br0" timeOffset="39215.9716">1596 9812 147 0,'0'0'3'15,"0"0"4"-15,0 10 3 16,3 3 3-16,-1 1 1 0,0 6 1 15,3 3 0-15,3 1 1 16,-5 1-4-16,4-1-4 16,-2 1-1-16,0-4-3 0,0-1-1 15,0-6 0-15,-2-2-1 16,1-2-1-16,-4-10 0 16,3 12 1-16,-3-12 3 15,0 0 5-15,9 3 0 16,2-3 1-16,6 0 1 0,7-8 0 15,6 6 1-15,8-5 2 16,7-3-5-16,7 5-1 16,3 0-3-16,-1-2 1 15,3 4 0-15,1 1-1 0,2-3 0 16,3 5-2-16,3-2 1 16,-2 2-2-16,3 0 1 15,3-3-1-15,0 0-1 16,-3 3 0-16,0 0 0 0,-8 0-1 15,-4 0 0-15,-7 0-1 16,-11 0 1-16,-5 3 0 0,-9-3 1 16,-4 0 0-16,-4 3 1 15,-7-3 2-15,-8 0-1 16,9 0 2-16,-9 0-1 16,0 0 0-16,7-11-1 15,-7 11 0-15,0 0-2 0,4-13-1 16,-4 13-1-16,0 0-5 15,0 0-6-15,0 0-14 16,0 0-59-16,0 10-2 16</inkml:trace>
  <inkml:trace contextRef="#ctx0" brushRef="#br0" timeOffset="41547.2072">8082 9975 141 0,'0'0'7'15,"0"0"4"-15,12-7 7 16,4 4 1-16,5-1 5 0,12-1 0 16,12 0 1-16,5-3 2 15,17 4-6-15,7-4-4 16,13 1-3-16,10 2-4 0,10-3 0 15,4 5-3-15,9-1-1 16,7 2 0-16,5 2-2 16,3 0 0-16,8 0-1 15,2 0 0-15,0 0-1 16,5 0 1-16,5 0-1 16,-4 0 0-16,3 0 0 0,-2 0 0 15,2 0 0-15,0 0 0 16,0 0 0-16,5 0 1 15,0 0-1-15,8 0 0 16,-3 0 0-16,0 0 0 0,2 0-1 16,4 0 1-16,-9 2-1 15,-2-2 0-15,-3 0 1 16,-3 2-2-16,-1-2 1 0,-4 0-1 16,-4 2 1-16,-2-2 0 15,-1 3 0-15,1-3 0 16,-4 3 0-16,-2-3 0 15,-4 2-1-15,2-2 1 0,-2 3 0 16,-2-3-1-16,-6 0 1 16,0 0 0-16,0 0-1 15,0 0 1-15,1 0 0 16,-1 0 0-16,2-5 0 16,4 2 0-16,-2 0-1 0,2 1 1 15,-1 0 0-15,1 0-1 16,-5-2 0-16,1 2 0 15,-4-1 1-15,-3 3-1 0,3-1 0 16,-2-2 1-16,4 0-1 16,-2 1 0-16,4-1 1 15,1 0-1-15,5 1 0 16,2-2 0-16,2 4 1 0,-1-3-1 16,4 0 0-16,-2 1 0 15,-2 2 1-15,-1 0-1 16,-5 0 0-16,2 0 0 15,-3 0 0-15,-4 0 1 0,-2 0-1 16,-6 0 0-16,3 0 0 16,-2 0 1-16,-2 0-1 15,-6 0 0-15,-2 0 0 16,-5 2 0-16,-3-2 0 16,-7 3 0-16,-8-3 0 0,-6 0 0 15,-11 0 0-15,-2 0 1 16,-13 0 0-16,-2 0 0 15,-8-3 0-15,-2 1 0 0,-5-1 1 16,-5 3-1-16,-5-2 1 16,-1 2-1-16,-7-2 0 15,-5 2 0-15,-1 0 1 16,-11 0-1-16,12 0 1 0,-12 0 0 16,0 0 0-16,0 0 1 15,0 0 1-15,0 0 0 16,0 0 0-16,0 0 0 15,0-13-1-15,0 13 1 0,-2-12-4 16,-3-1 0-16,0 4 0 16,-2-7 0-16,1-1 0 15,-1-3 0-15,2 1 0 16,0-5 0-16,-2-5 0 16,7 2 0-16,-3-7-12 0,-5 2-72 15,8-3-3-15</inkml:trace>
  <inkml:trace contextRef="#ctx0" brushRef="#br0" timeOffset="44709.2569">3476 10910 159 0,'0'0'2'0,"0"0"1"15,0 0 5-15,0 4 5 0,0-4 4 16,8 10 2-16,-8-10 2 15,24 13 3-15,-9-11 0 16,5 3-1-16,1 0-3 0,8-2-4 16,5 0 0-16,3-3-4 15,11 0-1-15,-1 0-2 16,9-3-2-16,4 0-1 16,3 1-1-16,4-1-1 0,-2 1-1 15,2-3 0-15,-2 5-1 16,-3 0 1-16,5-2-1 15,-5 2 0-15,5 0 0 16,-5 0 0-16,5 0-1 0,-2 0 1 16,2 0-1-16,0 0 1 15,0 0-1-15,1 0 1 16,1 0 0-16,3 0 0 16,3 0-1-16,-3 0 1 15,3 0-1-15,0-4 1 16,6 2-1-16,1-1 0 0,0 1 0 15,0-3 0-15,1 3-1 16,-1-4 1-16,-1 2 0 0,-1 1-1 16,-1 1 0-16,-4-3 1 15,2 2-1-15,-2-1 1 16,-1 1-1-16,-3 3 0 16,2-5 0-16,-1 5 1 0,1-5-1 15,1 5 0-15,-5-2 0 16,2 2 0-16,-7 0 1 15,1 0-1-15,-1-3 0 16,-4 3 1-16,-3 0-1 0,0 0 0 16,1-1 0-16,-4 1 1 15,5-3-1-15,-1 0 1 16,1-2-1-16,1 2 1 16,2 1-1-16,-2-2 1 15,4 1-1-15,2-2 1 16,1 2-1-16,2 0 0 0,0-1 0 15,4 2 1-15,1-2-1 16,1-1 0-16,-1 2 0 16,4-1 1-16,-4 2-1 0,3-4 0 15,0 4 0-15,3-3 1 16,-3 3-1-16,2-3 0 16,-2 0 0-16,-2 3 1 0,2-6-1 15,0 4 0-15,-4-2 1 16,3 2-1-16,-4-1 0 15,1-1 1-15,1 2-1 16,-2 2 0-16,3-4 1 0,-1 1-1 16,6 5 0-16,-3-3 1 15,2 0-1-15,1 2 0 16,2-1 1-16,0-4-1 16,0 3 0-16,-2-1 0 15,-1 1 1-15,0-2-1 0,1 0 1 16,-3 3-1-16,0-1 1 15,0 1-1-15,1 0 1 16,-1-1 0-16,-6 3-1 16,2-3 0-16,-4 3 1 0,1-2-1 15,0 2 1-15,-8 0-1 16,0 0 0-16,-2-2 1 16,-10 2-1-16,-1 0 0 0,-5 0-1 15,-6 0-1-15,-8 0-4 16,-8 0-4-16,-2 4-7 15,-13-1-13-15,-7-3-38 16,0 0-17-16</inkml:trace>
  <inkml:trace contextRef="#ctx0" brushRef="#br0" timeOffset="46141.1309">3580 10793 166 0,'0'0'-3'0,"0"0"-2"0,0 0 5 15,0 0 4 1,0 0 5-16,10 3 2 0,4-1 4 16,9 3 3-16,5 2 5 15,9 1 2-15,13-1-3 16,7-1-3-16,8-2-2 0,2-2-4 15,7 4-1-15,7-4-1 16,5 4 0-16,1-6-3 16,5 4 1-16,2-2-3 0,3 4 0 15,8-4 0-15,-1 1-2 16,8 1-1-16,2-1 0 16,3-1 0-16,2 1-1 0,5-1 0 15,3 3 0-15,-2-5-1 16,-1 5 1-16,0-3-1 15,1 1 0-15,-4 2 0 16,4-3 0-16,-6 1 0 16,3 0 1-16,2-2-1 0,-2 2 0 15,-3 0 0 1,-2-1 0-16,3 1 1 0,-2-1-2 16,-3 0 0-16,-3 1 1 15,0-1 0-15,-6 2-1 16,-1-4 1-16,2 2 0 0,-5 0 0 15,-3 1-1-15,-2-1 1 16,-2-2-1-16,-4 0 1 16,4 3-1-16,-7-3 1 0,5 0-1 15,-3 0 1-15,-3 0-1 16,0 0 1-16,-5 0-1 16,-3 0 0-16,-1 0 0 0,-9 0 0 15,1 0 1-15,-3 0-1 16,-2 5 0-16,-5-2 1 15,2-1-1-15,-3 1 1 16,4-2-1-16,-6 2 1 16,3 0-1-16,-7-1 1 15,5 1-1-15,-3-3 0 16,2 3 1-16,0-3-1 0,-4 0 0 16,3 0 0-16,-1 1 0 15,0 2 0-15,-4-3 0 16,5 0 0-16,-7 0 1 0,1 2-1 15,0-2 0-15,2 0 0 16,3 0 1-16,0 0-1 16,2 0 0-16,3 3 1 0,-2-3-1 15,5 0 0-15,-3 0 1 16,5 2-1-16,-6-2 0 16,5 0 0-16,-1 0 1 0,4 0 0 15,0 0-1-15,3 0 0 16,-3-2 0-16,2-1 1 15,2 1-1-15,0-2 1 16,-1 1-1-16,-1 0 0 0,0 1 0 16,-1-1 1-1,-6 0-1-15,0 3 0 0,-7-1 1 16,-6-2-1-16,-6 1 0 16,-8 2 1-16,-8-3-1 15,-6 3 0-15,-5-3 0 16,-5 3 0-16,-11 0 0 0,0 0 1 15,10 0-1-15,-10 0 0 16,0 0-1-16,0 0 1 16,0 0-1-16,0 0-1 0,0 0-4 15,0 0-6-15,0 0-17 16,-3 6-52-16,3-6-1 16</inkml:trace>
  <inkml:trace contextRef="#ctx0" brushRef="#br0" timeOffset="48379.0173">12134 10981 136 0,'0'0'7'15,"0"0"2"-15,-3-12 3 0,3 12 0 16,0 0-3-16,0-8-2 15,0 8 1-15,0 0 3 16,0 0-3-16,0 0-2 0,16 0 2 16,-2 0 3-16,9 0 1 15,1 0 4-15,12 3 0 16,3-3-3-16,6 0-2 16,7 0 0-16,0 0-4 0,8-3 0 15,2 3-2-15,0 0 0 16,8-1-1-16,0 1 0 15,2 0-1-15,3 0 0 16,1 0-1-16,4 0 1 16,2 1 0-16,2 2 0 0,3-3 0 15,1 3-1-15,1-1 1 16,5-2 1-16,-3 3-1 16,2-3 0-16,-1 0-1 15,3 0 1-15,-1 0-1 16,3 0 0-16,1 0 1 15,3 0-2-15,1 3 1 0,3-3 0 16,3 1 0-16,5-1 0 16,6 0 0-16,-2 0-1 0,2 3 1 15,-2-3-1-15,-3 0 1 16,5 0-1-16,-7 0 1 16,-4 0-1-16,-3 0 1 0,1 0 0 15,1 2 0-15,-3-2-1 16,5 3 1-16,-1-1-1 15,3 1 0-15,3-3 1 16,3 3 0-16,3-3-2 0,2 2 0 16,-1-2 1-16,1 0 0 15,2 2-1-15,1-2 1 16,-4 0 0-16,1 0 0 16,0 0-1-16,0 3 1 15,-3-3 0-15,4 0 0 16,-9 2-1-16,0-2 0 0,-5 2 3 15,10-2-3 1,-2 0 1-16,-2 0-1 16,-6 0 1-16,3 0-1 0,-7-2 1 15,8 0 0-15,-5-3-2 16,-11 3 1-16,-5-1 0 16,-1 0 1-16,0 1-1 0,0-1 1 15,-6 1-1-15,-4 2 0 16,-1-3 0-16,-5 2 0 15,-1 1 1-15,-2 0-1 16,1 0 0-16,-4 0 1 0,3 0-1 16,0 0 0-16,3 0 1 15,0 0-1-15,1 0 1 16,4 1-1-16,-3 2 0 16,3-3 0-16,-1 2 1 0,-2 1-1 15,1 2 0-15,-2-2 0 16,2-3 1-16,-4 4-1 15,5-1 0-15,-2-1 1 16,-2 0-1-16,2 1 0 16,0-3 0-16,-3 2 1 0,2 1-1 15,-2-3 1-15,-2 0-1 16,-2 0 0-16,-6-3 1 16,-2 1-1-16,-2 2 1 0,0-3-1 15,-8 1 0-15,-3 2 1 16,1 0-1-16,-5 0 0 15,-2 0 1-15,-2-2-1 16,0 2 1-16,-2-3-1 0,1 3 0 16,-6-2 1-16,9 2-1 15,-6-2 0-15,3 2 1 16,-2 0-1-16,-2 0 0 16,4 0 0-16,3-3 0 15,-1 3 0-15,0 0 0 0,1 0 0 16,1 0 0-16,-1 0 0 15,-1 0 1-15,-5 0-1 16,-2 0 0-16,-6 0 1 0,-1-3 0 16,-5-2-1-16,-3 3 1 15,-3-1 0-15,-4 2-1 16,1-5 1-16,1 4-1 16,-3-4 1-16,3 2-1 0,0-1 0 15,-3 0 1-15,1 2 0 16,2-4 0-16,-5 1 0 15,0-1 1-15,0-3 0 16,0-5 1-16,-3-2-1 0,1-5 1 16,-3-1-1-16,2-9 0 15,-1-2 0-15,-4-7-1 16,0 3 1-16,1-5 0 16,-2 1 0-16,-1 3 0 15,0 2 1-15,0 7-3 16,0 0 0-16,0 8 0 0,0 5 0 15,0 3 0-15,0 14 0 16,0-14 0-16,0 14 0 0,0 0-11 16,0 0-5-16,-4 7-30 15,4 6-41-15,8 2-2 16</inkml:trace>
  <inkml:trace contextRef="#ctx0" brushRef="#br0" timeOffset="53596.6359">843 5916 234 0,'0'0'8'0,"0"0"4"15,0 0 2-15,0 0 2 16,-7 0 2-16,7 0-2 0,-12 1 2 15,1-1-1-15,-4 0-5 16,-5 0-5-16,-2 0-2 16,-6 3-1-16,7 2 0 15,-9-1-1-15,0 4 0 0,0 4-1 16,0 5-1-16,5 2 1 16,0 3-1-16,0 5-1 15,8 3 1-15,2 5 0 16,3-1 1-16,6 7-1 0,6 0 3 15,0 4 1-15,8 6 0 16,2 4 1-16,-2 4-1 16,2 6 1-16,-1-1 1 15,2 6-2-15,-4 2 0 0,3-3-2 16,-3 8 0-16,-1 0 0 16,-4 4 0-16,0 5 0 15,-2 2-1-15,0 3 0 16,0 4 0-16,-4 1-1 0,-2-2 0 15,1-1 0-15,3-7 0 16,-3-2-1-16,5-2 2 16,-3-5-1-16,-1-3 1 15,4 0-1-15,0-5 1 0,0-1 1 16,0 1-2-16,0-2 0 16,-3-6-1-16,3 1 1 15,0 0 0-15,0-2-1 16,0-1 1-16,0 0-1 15,0-1 1-15,0-1 0 0,0-3 0 16,0 3-1-16,0-3 1 16,0 1-1-16,0-3 0 0,0 0 0 15,0-3 0-15,3 4 0 16,-3-1-1-16,2-2 1 16,0-1 1-16,-2 3-1 15,0-5 0-15,0 3 0 16,0-3 0-16,0-3 1 0,0 1-1 15,0-6 0-15,0 1 0 16,0-3 0-16,0 0 0 16,0-1 0-16,3 0 0 15,-3-1 0-15,0 3-1 0,0-2 1 16,0 3 0-16,0 4 0 16,0-2 0-16,0 3 0 15,-7 0 0-15,4-2 1 16,-5-2-1-16,3 1 1 15,0 0 0-15,1-5-1 0,-1-4 1 16,0 1-1-16,2-6 0 16,-2 0 0-16,-3-1 0 15,4-5 0-15,-2-1-1 0,2 0 1 16,-2-3 0-16,4-1 0 16,0-4 0-16,-1 0 0 15,3-4 0-15,0-8 0 16,0 12 0-16,0-12 0 0,0 0 0 15,0 0 0-15,0 0-1 16,0 0 1-16,0 0 0 16,0 0 0-16,5 7 1 15,-5-7-1-15,18 0 1 16,-1 3 0-16,0-3 0 0,8 0 0 16,5 0 1-16,3 0-1 15,11 0 0-15,5-3 0 16,0-1 0-16,7 1-1 15,4-2 0-15,-1 2-2 0,3 3-14 16,6 0-70-16,-14 0-2 16</inkml:trace>
  <inkml:trace contextRef="#ctx0" brushRef="#br0" timeOffset="59909.5724">7299 12825 44 0,'0'0'0'0,"0"0"0"0,0 0 0 16,0 0 0-16,2 5 0 15,-2-5 0-15,0 0 0 16,0 0 0-16,0 0 1 15,0 0 0-15,10 0 3 16,-10 0 2-16,0 0 5 0,0 0 3 16,0 0 3-16,0 0 5 15,0 0-1-15,0 0 2 16,0 0 1-16,0 0-2 0,0 0-2 16,0 0-1-16,11 2-3 15,-11-2 0-15,14 0-1 16,-1 2-1-16,2 1-1 0,0 2-2 15,4-5-1-15,1 5-1 16,2-2 0-16,-3 1 1 16,7-1-3-16,-1 2 1 15,0-3-1-15,3 6 0 16,2-6-1-16,-4 5 0 0,4-2 0 16,0 0-1-16,1 0 0 15,6 0-1-15,-5-2 1 16,-2 2-1-16,5-3-1 15,-1-2 0-15,1 2 0 16,-3-2-1-16,4 0 0 0,3 0 0 16,-7 3 0-16,3-3-1 15,0 3 1-15,2 0-1 16,-5-3 0-16,6 1-1 0,-4 1 1 16,1 2-1-16,0 3 0 15,2-2 1-15,4 0-1 16,-4 0 0-16,5 2 0 15,2-2 0-15,1 3 1 0,5-6-1 16,5 5 1-16,-3-4-1 16,5-1 1-16,0 1-1 15,5-1 1-15,0-2-1 16,3 0 1-16,-1 3-1 16,2-3 1-16,-2 0-1 0,8 3 0 15,0-3 0-15,-2 1 1 16,7-1-1-16,-5 3 0 15,2-3 0-15,2 0 0 16,-3 0 0-16,-1 0 1 0,4 0-1 16,-5 2 0-16,4-2 0 15,0 0 1-15,0 3-1 16,1-3 0-16,-1 0 0 16,-1 0 1-16,4 0-1 0,-4 0 0 15,4 0 0-15,-4 0 0 16,0 0 0-16,1 0 1 15,-3 0-1-15,-2 0 0 0,4 3 0 16,-7-3 1-16,3 1-1 16,-3-1 0-16,0 0 1 15,-5 0-1-15,3 0 1 16,-1 0-1-16,-2-1 0 0,0-2 1 16,1-2-1-16,2 5 1 15,0-3-1-15,-1 2 0 16,1-2 1-16,1 3-1 15,-1-3 0-15,-1 3 0 16,2 0 0-16,-3 0 0 16,5 0 1-16,-3-2-1 0,2 2 0 15,-3-3 1-15,4 1-1 16,-6 2 0-16,-2-3 0 0,2 3 1 16,-6-2-1-16,2 2 0 15,-1 0 0-15,-2-2 1 16,0 2-1-16,0 0 0 15,-4 0 0-15,-1-3 0 0,0 3 0 16,-5 0 0-16,-4 0 0 16,2-2 0-16,-1 2 1 15,1-3-1-15,-3 3 0 16,1-2 0-16,2 2 1 0,1-3-1 16,-1 3 0-16,2 0 0 15,-2 0 0-15,-4 0 0 16,0 0 0-16,4-2 0 15,-4 2 0-15,-1 0 1 16,-1 0-1-16,1 0 0 0,0-3 0 16,5 0 0-16,0 3 0 15,6-1 0-15,-1-2 1 16,1 1-1-16,4-1 0 0,-3 3 0 16,2-5 0-16,-3 5 1 15,1-2-1-15,-1-1 0 16,1 1 0-16,-2-1 0 0,1 1 1 15,1-2-1-15,5 2 0 16,-3-2 1-16,5 1-1 16,-2 0 0-16,2-1 0 15,-4-1 0-15,0 2 0 0,-3-2 0 16,-2 2-1 0,1-1 1-16,1 1 0 15,-6 1 0-15,2 2 0 0,1-3-1 16,0 1 1-16,-1-1 0 15,-1 3 0-15,-2 0 0 16,7-2 0-16,-5 2 0 0,0-2 0 16,2-1 0-16,-2 3 0 15,0-3 0-15,-1 1 0 16,4 2 0-16,-6-2 0 0,2 2 0 16,0 0 0-16,-1 0 0 15,2 0 0-15,2 0 0 16,-2 0-1-16,4 0 1 0,-1 2 0 15,2 0-1-15,-3-2 1 16,3 3-1-16,-6 0 1 16,2-3 0-16,-2 0 0 15,-4 2 0-15,0-2 0 0,-6 0 0 16,3 0 0 0,-3 0 0-16,5 2-1 0,-2-2 1 15,-2 0 0-15,2 0 0 16,3 3 0-16,2-3-1 15,-2 0 1-15,0 2-1 16,-3-2 0-16,5 0 1 16,-1 0-1-16,-4 0 1 0,2 0-1 15,-3 0 1-15,2 0-1 16,5 0 1-16,-1 0 0 0,3 0-1 16,0 0 1-16,0 0 0 15,1 0-1-15,5 0 1 16,-5 0-1-16,4 3 1 0,0-3 0 15,-1 0-1-15,4 2 2 16,-1-2-1-16,1 3 1 16,1 1-1-16,3-4 0 15,3 3 0-15,0 2 0 16,2-2 1-16,0-3-1 16,5 1-1-16,-5 5 1 15,6-4 0-15,-1 1 0 0,-1 3-1 16,4-5 1-16,0 5 0 15,-3-1 0-15,2 0 0 16,4-1-1-16,-1 2 1 0,-1-1 0 16,0-1-1-16,0-1 0 15,0 2 1-15,0 0-1 16,-4-3 0-16,0 3 1 0,-1 0-1 16,0-3 1-16,-1 3-1 15,0 1 1-15,-1-2 0 16,1 4-1-16,2-4 0 0,-3 4 0 15,1 0 0-15,3-3 0 16,-1 0 0-16,-5 0-1 16,2-1 1-16,-2-1 0 15,0 0 1-15,0-3-1 16,-2 0 1-16,-3 0-1 16,6 0 1-16,-1 0-1 0,0-3 1 15,0 0-1-15,0 2 0 16,0-2 0-16,0 3 0 15,0-5-1-15,-2 5 1 16,-3-3 0-16,-2 1 0 16,-2-2 0-16,-7 3 0 0,-1 1 0 15,0-2-2-15,-2-1-1 16,-4 3-5-16,-2-3-10 0,-2-9-52 16,1 12-8-16</inkml:trace>
  <inkml:trace contextRef="#ctx0" brushRef="#br0" timeOffset="63873.2522">3085 13662 141 0,'0'0'3'0,"0"0"4"16,0 0 4-16,7 5 4 0,-7-5 4 16,18 12 4-16,-6-4 2 15,8-1 1-15,8 3 0 16,-1-3-3-16,6-2-1 16,-1 2-3-16,9-4-2 15,0 1-4-15,6-1-1 0,-4 0-2 16,3 2-2-16,7-3-1 15,-1 1-2-15,5-1-1 16,6 4 0-16,-1-4 0 0,5 1-1 16,2-1-1-16,9 1 1 15,-3-1-1-15,4 0 0 16,0 1-1-16,3-3 1 16,-2 0-1-16,4 3 1 0,-2-3-1 15,0 0 0-15,3 0 1 16,-5 0-1-16,4 0 0 15,3 2 0-15,-2-2 0 16,-4 0 0-16,6 0 0 16,0 0 0-16,0 0 0 15,5 0 0-15,-2 0 0 0,2-2 0 16,-3-1 0-16,3 3-1 16,-2-3 1-16,-1 1 0 0,-2 2-1 15,-3 0 0-15,-1 0 0 16,-1 0 1-16,3 0-1 15,2-2 0-15,-3 2 1 16,3-3-1-16,0 3 0 0,0-2 1 16,0-3-1-16,0 1 0 15,-3 4 0-15,2-2 1 16,0 0-1-16,-4-1 0 16,0 1 0-16,0 2 1 15,-5-3-1-15,2 1 0 16,4-4 0-16,-6 5 1 0,2-2-1 15,-4 0 0-15,4-2 1 16,-4 3-1-16,-1 0 0 16,1-3 0-16,2 5 0 15,-4-3 0-15,-2 1 1 0,-1-1-1 16,5 1 0-16,-1 0 0 16,1-1 1-16,-3 0-1 0,2 1 0 15,1 0 1-15,2-1-1 16,-2 1 1-16,-4-1-1 15,2 0 0-15,-4 2 0 16,1 1 1-16,-3-3-1 0,-2 3 1 16,-3-2-1-16,3 2 1 15,-5 0 0-15,-1 0-1 16,-1 0 1-16,1 0-1 16,-5 0 1-16,6 0-1 15,-3 0 0-15,-2 0 1 16,1 0-1-16,-2 0 0 15,0 0 0-15,-2 0 1 0,3 0-1 16,-3 2 0-16,0 1 1 16,5-2-1-16,1 5 1 15,4-1-1-15,-3-3 1 0,8 0-1 16,1 1 0-16,1 0 1 16,6-1-1-16,2 0 0 0,2 1 1 15,3-3-1-15,3 0 0 16,5 2 1-16,-2 1-1 15,5-3 0-15,-3 0 1 16,2 0-1-16,0 0 0 16,-3 2 0-16,6-2 1 0,-4 0-1 15,1 0 0-15,-3 0 1 16,-1 0-1-16,-7 3 0 16,-1-3 1-16,-10 0-1 0,-11 2 0 15,-4 0 2-15,-9 1-2 16,-13-1 0-16,-3-2 0 15,-6 3-2 1,-10-3 1-16,-2 0-2 0,-4 0-4 16,-8 0-5-16,0 0-18 15,0 0-55-15,-28-3-2 0</inkml:trace>
  <inkml:trace contextRef="#ctx0" brushRef="#br0" timeOffset="67471.005">7555 13759 234 0,'0'0'7'0,"0"0"3"16,4 0 3-16,-4 0 4 16,0 0 2-16,11 0 2 15,-11 0 2-15,0 0 2 0,0 0-3 16,5-5-5-16,-5 5-2 15,-5-13-3-15,0 2-2 16,-1 2-2-16,-1-6-2 16,2-2-1-16,-2-5-2 15,0-5 0-15,-1-6 0 0,1 1-1 16,2-6 0-16,0-1-1 16,0-3 0-16,-1-3 0 15,2 1 0-15,0-1 0 16,3 1-1-16,-2-4 1 15,3 9 1-15,0-2-1 16,0 3 1-16,0 3-1 0,0 4 1 16,0 2 0-16,0 5 0 15,0-3-1-15,0 4 0 0,0 3 1 16,0 6-2-16,0-2 1 16,0 7 0-16,0-1-1 15,0 10 0-15,0-10 0 0,0 10-1 16,0 0-1-16,0 0 0 15,0 0 0-15,-2 15 0 16,2 4 0-16,-3 8 0 16,1 9 1-16,2 3 0 15,0 8 1-15,0 6 0 0,0-3 0 16,0 1 0-16,0-1 0 16,0-4 0-16,0 1-1 15,0-4 1-15,0 3 0 16,0-3 0-1,0-4 0-15,-2-3 1 16,-1-7-1-16,3-2 1 16,0 0-1-16,0-6 1 15,0-9 0-15,0 0-1 16,0-2 1-16,0-10-1 0,0 12 1 16,0-12-1-16,0 0 0 15,0 0 0-15,3 10 1 16,-3-10-1-16,0 0 1 0,9 3 0 15,-9-3 0-15,18 7 0 16,-3-5 0-16,5 1 0 16,7-3 0-16,6 0 0 0,1 0 0 15,8 0-1-15,3 0 0 16,4-3 0-16,4 1 1 16,-1-3-1-16,1 3 0 15,1-1 0-15,3 1 0 16,3-3 0-16,-3 2 0 0,5 1 0 15,-2-3 0 1,2 2 0-16,2 1 0 0,1 2 0 16,0 0 0-16,0 0 0 15,2-2 1-15,-3 2-1 16,-2 0 0-16,-2 0 0 0,-5 0 0 16,0 2 0-16,-1-2 1 15,-4 2-1-15,-5 1 0 0,-1 0 1 16,4-1-1-16,-4 0 0 15,4 1 0-15,-1-1 1 16,0 1-1-16,3-3 0 16,-3 2 0-16,3 1 0 0,-6-3 0 15,4 2 0-15,-4 0 0 16,2 1 1-16,-4-1-1 16,2 1 0-16,1 0 1 15,2-2-1-15,3-1 0 16,0 3 0-16,1-3 1 15,7 3-1-15,-3-3 0 0,2 0 0 16,-1 0 0-16,7 2 2 16,2 1-2-16,2-3 0 15,3 0 0-15,-1 0 0 16,3 0 0-16,1 0 0 0,-1 0 0 16,-1 2 0-16,2-2 0 15,-4 0 0-15,-2 0 0 16,0 0 0-16,3 3 0 0,-5-1 0 15,-1 0 0-15,1-2 0 16,-3 4 0-16,0-2 0 16,3 1 0-16,-6-1 0 15,3 1 0-15,1-1 0 0,-4 3 0 16,3-2 0-16,-2 3 0 16,-3-3 0-16,1 2 0 15,-2 0 0-15,0 0 0 16,-4 2 0-16,0-2 0 15,-7-2 0-15,2-1 0 16,-8 4 0-16,4-5 0 0,-6-1 0 16,0 3 0-16,-1-3 0 15,-4 0 0-15,3 0 0 0,-1 0 0 16,3-3 0-16,-2 2 0 16,3 1 0-16,-3-6 0 15,2 6 0-15,-2-2 0 0,-1-1 0 16,-2 3 0-16,1-2 0 15,-1-1 0-15,-2 3 0 16,0-2 0-16,-3-1 0 16,5-1 0-16,-4 1 0 15,-1 1 0-15,-2-1 0 0,0 1 0 16,0 2 0-16,-3-3 0 16,-2 3 0-16,-2-3 0 15,-1 3 0-15,-2-1 0 16,0-2 0-16,-6 1 0 0,4-1 0 15,-1 3 0 1,-12 0 0-16,18-3 0 0,-18 3 0 16,12-4 0-16,-12 4 0 15,12-3 0-15,-12 3 0 16,0 0 0-16,10-5 0 0,-10 5 0 16,0 0 0-16,15-8 0 15,-15 8 0-15,11-7 0 0,-11 7 0 16,10-12 0-16,-10 12 0 15,9-15 0-15,-1 7 0 16,-3-4 0-16,-3 2 0 16,1-7 0-16,-1 0 0 15,1-4 0-15,-1-6 0 0,1-3 0 16,-1-2 0-16,1-3 0 16,2-2 0-16,-2-2 0 15,1 1 0-15,-1 5 0 16,-1-8 0-16,-2 7 0 0,0-3 0 15,0-1 0-15,0 4 0 16,-5-3 0-16,3 1 0 16,-3 2 0-16,5 2 0 15,-2-1 0-15,-1 11 0 16,3-3 0-16,-3 6 0 0,1 6 0 16,2 1 0-16,0 12 0 15,-3-13 0-15,3 13 0 0,0 0 0 16,0 0 0-16,0 0 0 15,0 0 0-15,0 0 0 16,0 0 0-16,0 0 0 16,0 0 0-16,0 0 0 15,0 0 0-15,0 0 0 0,0 0 0 16,0 0 0-16,0 0 0 16,0 0 0-16,0 0 0 15,0 0 0-15,0 0 0 16,0 0 0-16,0 0 0 0,0 0 0 15,0 0 0-15,0 0 0 16,0 0 0-16,0 0 0 16,0 0 0-16,0 0 0 15,0-7 0-15,0 7 0 16,0 0 0-16,0 0 0 0,-7-5 0 16,7 5 0-16,-10-5 0 15,10 5 0-15,-17-7 0 0,9 5 0 16,-5-4 0-16,1 4 0 15,-2 0 0-15,-2-1 0 16,-4 1 0-16,-1 2 0 16,-4-3 0-16,-3 3 0 0,-2 0 0 15,-2 0 0-15,-3-2 0 16,-5 2 0-16,0-2 0 16,-4-1 0-16,-1 3 0 15,-4-2 0-15,-1 2 0 16,-6 0 0-16,2 0 0 0,-8 0 0 15,0 0 0 1,-3 0 0-16,-3 2 0 0,0 1 0 16,-7-1 0-16,1 0 0 15,-1 1 0-15,3-1 0 0,-6 1 0 16,4-3 0-16,-1 2 0 16,-1-2 0-16,4 0 0 15,-1-2 0-15,6-1 0 16,-4-2 0-16,0 3 0 0,4 0 0 15,-2-1 0-15,5 1 0 16,-4-1 0-16,3-2 0 16,3 2 0-16,2 1 0 0,1 0 0 15,5-1 0-15,1 1 0 16,1-4 0-16,2 5 0 16,3 1 0-16,2-3 0 15,-2 0 0-15,4 3 0 16,-1-3 0-16,-1 3 0 0,3 0 0 15,0 0 0-15,-3 0 0 16,3 0 0-16,-1 0 0 16,1 0 0-16,0 0 0 15,-1 0 0-15,1 0 0 16,3 0 0-16,-2 0 0 0,4 0 0 16,-2 0 0-16,1 3 0 15,1-3 0-15,-3 0 0 0,6 0 0 16,-7 0 0-16,2 3 0 15,-1-3 0-15,-3 0 0 16,4 0 0-16,-3 0 0 16,-1 0 0-16,-3 3 0 0,-2-2 0 15,4 1 0-15,-6 2 0 16,0-2 0-16,0 1 0 16,-5 1 0-16,3 1 0 15,-5-2 0-15,0 2 0 0,-5 0 0 16,3-3 0-1,-7 3 0-15,-1-2 0 16,5-1 0-16,-2-2 0 0,2 0 0 16,-3 0 0-16,8 0 0 15,-3 0 0-15,5-2 0 0,0-1 0 16,1 1 0-16,-1-3 0 16,1 3 0-16,-1-3 0 15,0-1 0-15,1-1 0 0,-1 2 0 16,3 3 0-16,5-5 0 15,2 4 0-15,0-3 0 16,7 4 0-16,1-1 0 16,5 0 0-16,0 2 0 0,2-2 0 15,2-2 0-15,3 2 0 16,0 1 0-16,1-3 0 16,2 3 0-16,1-1 0 15,2 1 0-15,-1-1 0 0,2 3 0 16,4-2 0-16,3 2 0 15,-1 0 0-15,12 0 0 16,-12 0-3-16,12 0 1 16,-13 17 1-16,6-4-1 15,0 12 1-15,-1 2 0 16,-2 5 0-16,3 7 1 0,-3 4 0 16,2 6 0-16,0 6 0 15,1 5-2-15,0 1-8 0,5-1-50 16,-4 9-26-16</inkml:trace>
  <inkml:trace contextRef="#ctx0" brushRef="#br0" timeOffset="72903.8072">3062 11975 247 0,'0'0'8'16,"0"0"4"-16,0 0 4 0,-4-13 2 16,4 13 2-16,-6-7 2 15,6 7 0-15,-6-12 3 16,6 12-9-16,0 0-4 0,-3-8-5 15,3 8-2-15,0 0-2 16,-2 15-1-16,0 2-1 16,-2 10-1-16,1 4 2 15,3 5-2-15,-2 9 3 16,0 4 0-16,-1 4-1 16,0-1 1-16,2 2-1 0,-4-4 1 15,0 0-1-15,-1-1 0 16,1-3 0-16,-3-1-1 15,4 0 1-15,0-3-1 16,-1-5-1-16,-1-4 1 16,1-3 0-16,3-6-1 0,-2-7 0 15,3-4 1-15,1-4 0 16,0-9 0-16,0 0 1 16,-5 11 0-16,5-11 0 0,0 0 1 15,0 0 0-15,0 0-1 16,0 0 1-16,0 0-1 0,0 0-1 15,0 0 0-15,0 0-1 16,0 0 0-16,0 0 0 16,0 0 0-16,0 0-1 15,0 0 1-15,0 0-1 16,0 0 0-16,0 0 0 16,5 3 0-16,-5-3 0 0,20 0 0 15,-3 1 1-15,3-1 0 16,5 2 0-16,8 2 0 15,-1-4 1-15,7 0-1 16,1 0 1-16,0 0-1 16,4 0 1-16,2 0 0 0,-2 0 0 15,-1-4 0-15,1 4 0 16,-4 0-1-16,5 0 1 16,-6 0-1-16,1 4 0 0,-2-2 0 15,-3 1 1-15,2-1-1 16,-5 0 1-16,5 1-1 0,-7 2 1 15,0-5-1-15,-3 3 1 16,0-1-1-16,3-2 1 16,-5 3-1-16,3-3 1 15,-1 2 0-15,-2-2-1 16,1 0 1-16,0 0-1 0,-2 0 0 16,0 0 1-16,-2 0-1 15,2 0 0-15,1-2 1 16,-5-1-1-16,1 3 0 15,0-2 0-15,0 2 0 16,-8-3 1-16,6 3-1 16,-5 0 0-16,-1 0 0 0,-1 0 0 15,-1 0 0-15,0 0 0 16,-1 0 0-16,1 0 0 16,-1 0 0-16,-10 0 0 0,14 0 0 15,-14 0 0-15,16 3 0 16,-16-3 0-16,9 2 0 15,-9-2 0-15,11 3 0 0,-11-3 0 16,0 0 0-16,7 2 0 16,-7-2 0-16,0 0 0 15,10 2 0-15,-10-2 0 16,0 0 0-16,10 3 0 0,-10-3 0 16,0 0 0-16,10 2 0 15,-10-2 1-15,0 0 0 16,0 0 0-16,0 0 1 15,0 0 0-15,0 0 0 16,0-7-2-16,2-3 0 16,3-5 0-16,-2-5 0 15,0-5 0-15,1-4 0 0,2-7 0 16,-4-3 0-16,-2-5 0 16,0-6 0-16,0 1 0 0,0-3 0 15,0 2 0-15,-5-3 0 16,-2 5 0-16,4-3 0 15,-2 7 0-15,0 2 0 0,0 5 0 16,3 0 0-16,-4 4 0 16,6 4 0-16,0 2 0 15,0 3 0-15,0 6 0 16,0 3 0-16,0 2 0 0,0 3 0 16,0 10 0-16,0-9 0 15,0 9 0-15,0 0 0 16,0 0 0-16,0 0 0 15,0 0 0-15,0 0 0 16,0 0 0-16,0 0 0 16,0 0 0-16,0 0 0 0,0 0 0 15,0 0 0-15,0 0 0 16,0 0 0-16,0 0 0 16,-12-6 0-16,2 6 0 0,-3 0 0 15,1-2 0-15,-8 0 0 16,-5-1 0-16,-5 1 0 15,-3-1 0-15,-3-1 0 0,-6 1 0 16,-1-2 0-16,-6 0 0 16,-4-2 0-16,-5 2 0 15,-2-1 0-15,-3 5 0 0,-6-2 0 16,-6 0 0-16,-2 3 0 16,-3 0 0-16,3 6 0 15,0-5 0-15,5 5 0 16,2-4 0-16,7 1 0 15,2-3 0-15,9 0 0 16,0 0 0-16,6 0 0 0,6 0 0 16,4 0 0-16,4 0 0 15,7 0 0-15,5 0 0 16,10 9 0-16,7-1-23 16,-6 11-63-16,23-1-3 0</inkml:trace>
  <inkml:trace contextRef="#ctx0" brushRef="#br0" timeOffset="75190.5827">4174 11693 158 0,'0'0'4'0,"0"0"-2"0,0 0 3 16,0 0 0-16,0 0 5 15,0 0 3-15,5 0 2 16,-5 0 2-16,15 3-3 16,0-2 2-16,0 4 2 0,7 1-3 15,3 1 0-15,1-3-3 16,10 4 1-16,-2 0-1 15,7-4-1-15,3 1 2 16,4-1-3-16,0 2 0 0,6-6-2 16,1 2 0-16,2 1-2 15,3-3 0-15,-1 0-2 16,3 0 0-16,5 0-1 0,0 0 0 16,4 0 0-16,0 0-1 15,1 0 1-15,3 0 0 16,-3 0-1-16,8 3 1 15,-6-3-1-15,6 0 1 16,-2 2-1-16,3-2 0 0,1 0-1 16,-1 0 1-16,-1 0-1 15,2 0 0-15,-3 0 0 16,1 0 0-16,-3 3 0 16,3-2-1-16,-3 3 1 0,0 0 0 15,3 2 0-15,-2-3 1 16,3 1-1-16,-1-1 1 15,0-3 0-15,1 0-1 16,-5 0 1-16,4 0 0 0,-2 0 0 16,-6 0-1-16,-1 0 0 15,2-3 0-15,-6 3 0 16,2 0 0-16,-3 0-1 16,1 0 0-16,0 3 0 0,-3-3 1 15,-2 2-1-15,3 4 0 16,-3-5 1-16,-3 2-1 15,1-1 0-15,-3 1 1 16,-4-3-1-16,2 0 0 0,-6 3 1 16,-5-1-1-16,5-2 0 15,0 0 1-15,-2 0-1 16,0 0 0-16,6 3 1 16,-8-3-1-16,6 0 0 0,2 2 1 15,-6-2-1-15,0 0 0 16,0 0 0-16,-2 2 1 15,0-2-1-15,-3 0 0 0,3 0 0 16,0 0 1-16,-3 0-1 16,6 0 0-16,-2 0 0 15,4 0 0-15,-1 0 1 16,4 0-1-16,-4 0 0 0,3 0 0 16,1 0 0-16,-1 0 1 15,1 0-1-15,1 0 0 16,-2 2 0-16,6-2 0 15,-4 0 0-15,4 0 1 16,1 0-1-16,4 3 0 16,-1-3 0-16,1 3 0 0,0-3 0 15,2 2 1-15,-1 0-1 16,3-2 0-16,1 3 0 16,-4-3 0-16,1 0 0 0,-3 3 1 15,2-3-1-15,-4 0 0 16,2 0 0-16,1 1 0 15,-1-1 1-15,2 0-1 16,1 3 0-16,3 0 0 0,-4-3 0 16,3 5 1-16,-3-5-1 15,1 2 1-15,-3 0-1 16,-5-2 0-16,3 0 0 0,0 3 0 16,-3-3 1-16,0 0-1 15,-2 0 0-15,-1 0 0 16,-1 0 1-16,-3 0-1 15,-4 0 0-15,0-3 0 0,-4 3 0 16,0-2 0 0,-2 0 0-16,-1 2 0 0,-2 0 0 15,1-3 1-15,-1 1-1 16,1 2 0-16,-4 0 0 16,3 0-1-16,1 0 1 0,-1 0 0 15,0-3 0-15,-2 3 0 16,3 0 0-16,-3 0 0 15,2 0 0-15,-2 0 1 16,2 0-1-16,1 0 0 0,-2 3 0 16,2-3 0-16,1 0 0 15,4 2 0-15,-3-2 0 16,4 0 0-16,1 0 1 16,-1 0-1-16,6 0 0 0,-2 0 0 15,1-2 0-15,1 2 0 16,3 0 0-16,-2 0 0 15,2-3 0-15,-1 3 0 16,0 0 0-16,0-3 0 0,3 3 0 16,-5 0 0-16,-1-1 0 15,1-2 0-15,0 3 0 16,-8-3 0-16,3 1-1 16,-4 2 0-16,-2 0-2 0,-5 0-4 15,-2 2-9-15,-4 4-18 16,-21 1-50-16,18 2-1 15</inkml:trace>
  <inkml:trace contextRef="#ctx0" brushRef="#br0" timeOffset="76425.3612">16939 11809 200 0,'0'0'7'15,"0"0"8"-15,-10-3 3 16,10 3 4-16,0 0-1 15,-9-2 2-15,9 2-1 0,0 0-1 16,0 0-5-16,0 0-3 16,0 0-3-16,0 8-2 15,0-8 0-15,16 11 1 16,-3-3 1-16,4 1 1 16,6-3-1-16,0 3-1 0,6-4-1 15,1 1-2-15,6 0-1 16,2 0-1-16,5 5-1 15,4-4 0-15,1-2-1 16,9 2 0-16,2 1-1 0,9-1 1 16,3-2 0-16,7 0 0 15,3-1-1-15,4-1 1 16,3 0 0-16,8-2 0 0,2-1-1 16,-2 0 0-16,3 0 1 15,3 3-1-15,10-3 0 16,0 0 0-16,13 3 0 15,-4 2 0-15,8 0 1 16,9 2-2-16,3 2 0 0,3 2 0 16,0 2 0-1,3-1 0-15,-6-5 0 0,9 3 0 16,-13-5 0-16,-3 2 0 16,-3-1 0-16,-3-5 0 0,-7 5 0 15,-7-6 0-15,-2 5 0 16,-7-5 0-16,-1 0 0 15,-2 0 0-15,-8 0 0 16,1 0 0-16,-8 0 0 0,-8 0 0 16,-4-3 0-16,-14 3 0 15,-5 0 0-15,-14 0 0 16,-7 0 0-16,-12 0 0 0,-9 0 0 16,-4 0 0-16,-10 0 0 15,0 0 0-15,0 0 0 16,0 0 0-16,0 0 0 15,0 0 0-15,0 0 0 16,0 0 0-16,0 0 0 0,0 0 0 16,0 0 0-16,0 0 0 15,0 0 0-15,0 0 0 16,0 0 0-16,0 0 0 16,0 0 0-16,0 0 0 0,0 0-10 15,6-19-70-15,-6 19-9 16</inkml:trace>
  <inkml:trace contextRef="#ctx0" brushRef="#br0" timeOffset="85074.9467">7506 12941 178 0,'0'0'6'15,"0"0"2"-15,0 0-2 16,0 0 1-16,0 0 1 0,0 0 2 16,0 0 2-16,14-10 3 15,16 10-3-15,4-2-2 16,17-4 4-16,13 2 1 15,14-6 0-15,11-1 0 0,15-1-2 16,8 2-1-16,8-2 0 16,9 5-3-16,5-3 0 15,8 5-2-15,6 2-1 16,2 1-1-16,6-1 0 16,1 3-1-16,8 0-1 15,-2-2 0-15,12 2 0 0,-5-5 0 16,10 3-1-16,3-5 1 15,1-2 0-15,3 0 0 0,5-2-1 16,-4 2 1-16,-1-1-1 16,-3 0 0-16,-10 0 0 15,-10 3-1-15,-7-1 1 0,-14 3-1 16,-13 1 0-16,-21 1 0 16,-12 1-1-16,-22 2 1 15,-15-4-3-15,-18 4-4 16,-15 0-9-16,-9 0-13 15,-18 0-51-15,0 0-2 0</inkml:trace>
  <inkml:trace contextRef="#ctx0" brushRef="#br0" timeOffset="88184.2639">1828 14700 117 0,'0'0'5'0,"0"0"2"15,0 0 0-15,0 0-1 16,-11-13 3-16,11 13 6 0,0 0 4 16,0 0 2-16,11 3 0 15,6 4-1-15,5-2 4 16,13-2 2-16,13 1-4 16,9-1-2-16,10-3-4 0,7 0-1 15,3 0-2-15,8 0-4 16,-1-3-1-16,-2 2-2 15,-4 1-1-15,-7 0-1 16,-1 0 0-16,-6 0-1 16,2 0 0-16,-10 4-1 0,-1-1-1 15,-5-1 1-15,-6 1-1 16,-3-1 0-16,-9 1-1 16,-2-1 1-16,-8 0 0 0,-7 1 0 15,-1-3 0-15,-5 0 1 16,-9 0 2-16,0 0 2 15,9 5 0-15,-9-5 0 16,0 0 0-16,0 0 0 0,-2-8-1 16,2 8-1-1,-18-12-1-15,6 7-2 0,-6-2-1 16,-1-1 1-16,-2-2-2 16,-1 8-2-16,-3-1-7 15,3 6-23-15,1 7-49 0,-3 0-2 16</inkml:trace>
  <inkml:trace contextRef="#ctx0" brushRef="#br0" timeOffset="89352.0263">3471 15705 134 0,'0'0'7'16,"0"0"3"-16,0 0 5 15,0 0 1-15,0 0 2 16,0 0-2-16,0 0 3 0,12-7 1 16,6 4-3-16,4 1-4 15,13 0-2-15,9-3-1 0,16 2 0 16,15 0 1-16,6-1-1 16,14-1-1-16,10 3-2 15,-1-1-1-15,8 3 0 16,5 0 0-16,-8 0-2 0,5 0 0 15,6 5 1-15,-1-3-1 16,3 1-1-16,3-1 1 16,5 0-1-16,3-2 0 15,5 3 0-15,0-3-1 16,-2 0 0-16,-1 0 0 0,-6 0 0 16,-4-3 0-16,-2-1-1 15,-11 1 1-15,-10-4 1 16,-10-1-1-16,-5 4 0 15,-14 1 0-15,-9-2 0 0,-12 3-1 16,-7 2 0-16,-10 0 0 16,-8-3 0-16,-7 3 0 15,-8 0 0-15,-3 0 1 0,-9 0 1 16,0 0 1-16,0 0-1 16,0 0 1-16,0 0-1 15,-11 0 1-15,-1 0-2 16,-6 0 0-16,-5 3-2 0,-3-3-2 15,-2 10-5-15,-5-6-11 16,1-4-53-16,-5 15-11 16</inkml:trace>
  <inkml:trace contextRef="#ctx0" brushRef="#br0" timeOffset="91502.1007">8124 15738 68 0,'0'0'5'16,"7"0"0"-16,11 0 4 16,5 0 2-16,8 0 4 15,7 3-1-15,6 1 2 16,11-1 2-16,5 2-3 0,7 0-1 16,3-1 1-1,0 4-1-15,12-3-4 0,4 2 1 16,7-2 0-16,4 0-2 15,7 0 1-15,3 0-2 16,3 0 0-16,13-5-1 0,2 2 1 16,2 1-2-16,4 0 0 15,3-3-1-15,6 1 1 16,2-1-2-16,5 0-1 0,1 0 0 16,1 3 0-16,5-3-1 15,6 0 0-15,-2 0 0 16,2 0 0-16,2 0-1 15,2 0 1-15,-6 0-1 0,7 0 0 16,-8 0 0-16,-1-3 1 16,1 2-1-16,-6-2 0 15,3 0-1-15,-2-2 1 16,-3 1 0-16,3-1 0 16,2 0-1-16,0-1 1 15,2 2-1-15,4-1 0 16,4 3 1-16,-3 2 0 0,1 0 0 15,0 0-1-15,1 0 1 16,-3 0 1-16,-3 4-2 16,-2 1 0-16,5 0 1 0,-4-2-1 15,-2 4 2-15,0-4-2 16,2 1 0-16,-5 4 0 0,3-5 1 16,-8 3-1-16,-2-3 1 15,1 2-1-15,-3-3 0 16,-8 4 0-16,-3-4 0 15,-10 4 0-15,-10-4 1 16,1 1-1-16,-6-1 0 16,-7 0 1-16,-9 1 0 0,-6-3-1 15,-6 0 2-15,-6 0 0 16,-8-3 1-16,-11-1 3 16,-9 1 0-16,-10-2 2 15,-10 0 0-15,-7-1 1 16,-2 4 0-16,-15 2-2 0,13-5-1 15,-13 5-2-15,0 0-2 16,0 0-3-16,0 0-4 0,0 0-6 16,-7 0-13-16,-11 0-49 15,-2 7-8-15</inkml:trace>
  <inkml:trace contextRef="#ctx0" brushRef="#br0" timeOffset="93265.4988">3222 16758 106 0,'0'0'1'0,"0"0"5"0,0 0 7 15,0 0 3-15,11 0 5 16,18 3 2-16,8-1 2 16,17-2 3-16,19 0-1 15,14 0-6-15,15 0-3 16,7-2-5-16,2-1-1 0,10 3-3 16,-7-2-2-16,2 2-2 15,-1 0 0-15,-10 5 0 16,-9-1-1-16,-4-1 1 15,-7 3-2-15,-11-1-1 16,-4-1 0-16,-15-1 0 0,-10-1-1 16,-11 1 0-16,-9 0 2 15,-5-2 0-15,-20-1-1 0,0 0 1 16,-5 3 1-16,-20-3 0 16,-10 3-1-16,-15-3 1 15,-14 2-2-15,-18-2-1 16,-15 5 0-16,-17 0-1 0,-8 0 0 15,-15 2 0-15,-4-2-1 16,-4 2 1-16,5 1 0 16,12-4-1-16,8 1 1 15,16-2 1-15,15-3-1 16,21 0 1-16,19 0-2 16,14 0 1-16,13 3 0 0,22-3 1 15,0 0 1-15,20 5 0 16,23-5 1-16,23 0 0 15,16-3 1-15,24-5 1 16,22-4 0-16,12 0-2 0,8-3 0 16,5 3-1-16,-10 4-4 15,-9 4-8-15,-17 4-21 0,-43 3-48 16,3 6-3-16</inkml:trace>
  <inkml:trace contextRef="#ctx0" brushRef="#br0" timeOffset="94517.7634">5477 16827 173 0,'0'0'5'0,"0"0"2"0,0 0 2 16,0 0 0-16,-7-9 0 15,7 9-1-15,0 0 1 16,12-7 1-16,6 7-3 16,9 0-1-16,8 0-1 0,14 0 2 15,15 0 1-15,14-3 1 16,11 3 2-16,15 0-2 15,16-5 0-15,6 5 0 16,16-2-1-16,12-4-1 16,11 2 0-16,8 1-1 0,15-2-1 15,10 1-1-15,8-1 0 16,15-1 1-16,9 1-2 16,0 0 0-16,9 0 0 0,5 0 0 15,4 1-1-15,4 1 2 16,1 3-1-16,8-3-1 15,5 3 1-15,7 0-1 16,6 0 0-16,-3 0 0 0,7 3 0 16,-7-3-1-16,0 3 0 15,-10-3 0-15,-2 0 0 16,-13 1-1-16,-12 2 1 16,-9-1 0-16,-8 1-1 15,-16 2 2-15,-12-2 0 0,-15-1 0 16,-13 3 0-16,-19-3 0 15,-10 2 1-15,-28 1-1 16,-12-4 0-16,-24 5-1 16,-14-4 0-16,-22 1-2 0,-9 1-2 15,-14 2-8-15,-14 4-32 16,-17-6-33-16,-15 1-4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26:50.4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2116 5091 247 0,'0'0'4'0,"0"0"0"0,0 0 0 15,0 0 3-15,0 0-2 16,0 0 3-16,0 0 1 16,0 0 3-16,0 0-3 0,9 0 1 15,2 1 2-15,3 2 0 16,7-3 1-16,4 3 0 0,4-3-2 15,5 2 0-15,6-2-1 16,8 0-1-16,1 0-2 16,5 0 0-16,6 0-2 15,5-2 0-15,0 2-1 16,5 0-1-16,4-3 0 0,1 3-1 16,4 0 0-16,8-3 0 15,0 2 0-15,6 1-1 16,-1-3 1-16,7 0 0 0,1-2-1 15,4 0 1-15,1 3-1 16,-5-5 1-16,3 4-1 16,2-4 1-16,1 2-1 15,-1 0 1-15,2 3-1 16,-2-4 0-16,1 4 0 0,4 2 0 16,-1-2 0-16,-2 0 0 15,-1-1-1-15,-1 0 1 16,2 1-1-16,0-4 1 15,-3 5-1-15,6-5 1 16,-9 3-1-16,4-1 1 0,-3 0-1 16,2 3 1-16,-4-2-1 15,-1 3 1-15,0-2-1 16,-2 2 0-16,3 0 1 0,-1 0-1 16,1 0 0-16,0 2 0 15,-1 1 1-15,2-2-1 16,2-1 0-16,3 0 1 0,4 0 0 15,1 0 0-15,4-1 1 16,2-2-1-16,0-2 0 16,7 2 1-16,-2 1-1 15,2 0 1-15,-2-1-1 16,0 1-1-16,2 2 1 0,2-3 0 16,-4 1-1-16,0-1 1 15,0 3-1-15,0-2 1 16,5 0-1-16,-3-1 1 15,3 0 0-15,4 1-1 0,7-3 1 16,3 3 0-16,-2-3-1 16,8 0 1-16,0-3 0 15,2 2 0-15,3 0-1 16,-6-3 1-16,1 0 0 0,2 0-1 16,0-2 2-16,-7 4-2 15,-1-3 0-15,6 0 0 16,-5 1 0-16,-3-1 0 15,-2 0 0-15,-3 0 0 16,1-2 0-16,-6 2 0 0,-5-3 0 16,-5 3 0-16,-7 0 0 15,-5 0 0-15,-7 0 0 16,-14 6-2-16,-9-3 4 16,-10 1-2-16,-10 1 0 0,-11 4 0 15,-11-2 0-15,-11 0 0 16,-9 3 0-16,-3 0 0 15,-12 0 0-15,11-2 0 0,-11 2 0 16,0 0 0-16,0 0 0 16,0 0 0-16,0 0 0 15,0 0 0-15,0 0 0 0,0 0 0 16,0 0 0-16,0 0 0 16,0 0-2-16,0 0-6 15,0 0-9-15,0 0-24 16,0 0-46-16,-5 0-1 15</inkml:trace>
  <inkml:trace contextRef="#ctx0" brushRef="#br0" timeOffset="4503.0578">2904 5222 241 0,'0'0'8'15,"0"0"3"-15,0 0 4 16,0 0 3-16,0 0 2 15,0 0 1-15,0 0 1 0,-5 0 0 16,5 0-6-16,-12-6-5 16,-1 6-4-16,-2 0-3 15,-3 0-1-15,-4 3-2 16,-8 3 0-16,-2-2 0 0,-4 1-1 16,-5 0 1-16,1-2 1 15,-4 0-1-15,-4-2 0 16,-1-1 1-16,-1 0-1 15,1 0 1-15,-4 0 0 16,1-1 0-16,2-2 0 0,8 0 1 16,-3 3 0-16,5-2 0 15,5-1 0-15,8 1 0 16,2 2 0-16,6 0 1 16,3-3-1-16,4 1 0 0,3 2-1 15,9 0 0-15,-13 0 0 16,13 0-1-16,0 0-2 15,0 0 1-15,0 0-1 0,-5 12 0 16,2 1 1-16,3 6-1 16,-2 9-1-16,2 4 4 15,-2 7 0-15,-1 6 0 16,3 5 1-16,-2 1-1 0,2 4 1 16,-6-3-1-16,6 3 2 15,0-1-2-15,-2-2-1 16,-3-3 1-16,5 4-2 15,-4-4 1-15,3-2 0 0,-6-5-1 16,2-2 0-16,-1-3 0 16,1-5 0-16,-2-4-1 15,2-6 2-15,0-5-1 16,0 0 0-16,2-2 0 16,-2-5 1-16,3 0-1 0,0-1 1 15,-1 0-1-15,1 0 1 16,2-9-1-16,-7 16 0 15,7-16 1-15,-9 16-1 0,5-6 0 16,-1 1 1-16,5-11-1 16,-7 12 0-16,7-12 0 15,-5 12 0-15,5-12 0 16,0 0 0-16,-3 10 0 0,3-10 0 16,0 0 0-16,0 0-1 15,0 10 1-15,0-10 1 16,8 10-1-16,1-5 0 15,7 3 1-15,3-4 0 0,13 2-1 16,6 1 1 0,9-5-1-16,7 3 1 15,14 0-1-15,9 0 1 0,7 0-1 16,3-1 0-16,3 7 1 16,4-4 0-16,-2 1-1 0,-5-1 1 15,-5 4 0-15,-4-7-1 16,-6 1 1-16,-10-2 1 15,-5-1-2-15,-8 1 0 0,-6-3 0 16,-11 0 0-16,-7 0 0 16,-9 0 0-16,-2 0 0 15,-14 0 0-15,10 0 0 16,-10 0 0-16,0 0 0 0,0 0 0 16,0 0 0-16,0 0 0 15,0 0 0-15,0 0 0 16,0 0-9-16,0 0-76 15,6 0-2-15</inkml:trace>
  <inkml:trace contextRef="#ctx0" brushRef="#br0" timeOffset="28122.3365">18975 13322 250 0,'0'0'7'16,"0"0"4"-16,0 0 4 0,0 0 3 15,-7-13 3-15,7 13 0 16,0 0 2-16,-5-12 1 16,5 12-9-16,0 0-4 15,0 0-2-15,-5 15-1 16,3 5-3-16,-1 13-2 0,3 18 2 31,0 9 2-31,0 6 0 16,3 9 1-16,1-1-2 15,-1 1 0-15,6-1 1 0,0 3-2 16,-7-19-2-16,3-3-1 16,-3-2 0-16,1-4-1 15,-3-1 1-15,1-4-2 0,-1-5 1 16,0-1-1-16,-1-6 2 16,1-3-1-16,-5 0-1 15,2-5 1-15,1-2 0 0,0-5-1 16,-1-2 1-16,0-1 1 15,0 0-2-15,1-2 0 16,0-2 0-16,-2 0 0 16,3 0 0-16,-2-1 0 15,1 1 0-15,0-2 0 16,2-8 0-16,-3 15 0 16,3-15 0-16,-5 10 0 0,5-10 0 15,0 0 0-15,0 0 0 16,0 0 0-16,0 0 0 15,-3 10 0-15,3-10 0 16,0 0 0-16,0 0 0 0,0 0 0 16,0 0 0-16,0 0 0 15,0 0 0-15,0 0 0 0,0 0 0 16,0 0 0-16,0 0 0 16,0 0 0-16,0 0 0 15,0 0 0-15,6 0 0 16,3 0 0-16,6 0 0 0,4 0 0 15,9-2 0-15,10 2 0 16,7-6 0-16,5 4 0 16,14-3 0-16,3 2 0 15,5 1 0-15,8-4 0 0,-2 6 0 16,5 0 0-16,2 0 0 16,-3 0 0-16,2 0 0 15,1 0 0-15,2 3 0 16,0 0 0-16,3-1 0 0,1-2 0 15,4 3 0-15,6-3 0 16,0 1 0-16,3-1 0 16,-5 0 0-16,6 0 0 15,-6 0 0-15,2-1 0 0,-5-2 0 16,-10 3 0-16,-6-2 0 16,-11 2 0-16,-12-3 0 15,-6 3 0-15,-17 0 0 16,-9 0 0-16,-10 0 0 0,-8 0 0 15,-7 0 0-15,0 0 0 16,0 0 0-16,0 0 0 16,0 0 0-16,0 0 0 15,0 0 0-15,0 0 0 16,0 0 0-16,0 0 0 0,0 0 0 16,0 0 0-16,0 0-2 15,0 0-13-15,0 0-19 16,13-12-52-16,-13 4-2 15</inkml:trace>
  <inkml:trace contextRef="#ctx0" brushRef="#br0" timeOffset="28664.984">21688 13391 311 0,'0'0'7'0,"0"0"7"16,0 0-1-16,0 0 1 16,0 0-1-16,0 0 2 0,0 0 0 15,7 23 2-15,-5 31-4 16,3 11-3 0,3 14 0-16,-1 13 1 15,1 9 1-15,1 6-1 16,-1 2 0-16,0-3-3 0,-4-26-2 15,-1-3-6-15,-3-16 0 16,0-6 0-16,-3-11 0 16,-1-6 0-16,1-8 0 15,-2-10 0-15,1-9 0 0,4 0 0 16,0-11 0-16,0 0 0 16,0 0 0-16,0 0 0 15,0 0 0-15,-9-8 0 16,9 1 0-16,-2-3 0 15,0-3 0-15,-1 1 0 16,-2-5 0-16,5-1-52 16,0 0-37-16,-2 1-2 0</inkml:trace>
  <inkml:trace contextRef="#ctx0" brushRef="#br0" timeOffset="33463.2329">18802 13466 219 0,'0'0'4'15,"0"0"4"-15,2 5 2 16,-2-5 0-16,0 0-1 16,0 0 2-16,14 10 0 0,-14-10 0 15,0 0-4-15,16 5-2 16,-16-5 1-16,32 10 1 16,-7-5 1-1,5 2 0-15,5-2-1 16,3 3 1-16,8-4-1 15,3 4-1-15,1-5 0 0,-8-2-3 16,8 2-1-16,-2-3 0 16,4 2 0-16,0 2-1 15,5-4 1-15,5 2-1 16,1-2 1-16,6 0 0 16,-2 0-2-16,3-2 1 0,-1 2 0 15,3-4 0-15,-2 2-1 16,-5 2 1-16,-1-3-1 15,1 3 1-15,-3-1-2 16,-2-5 1-16,2 4 0 0,0-1 0 16,-5 0 0-16,-2-1-1 15,-2 1 1-15,-2-2-1 16,-3 5 1-16,-4 0 0 0,-4 0 0 16,-2 0 0-16,-4-2 0 15,1 2 0-15,-3 0 0 16,0 0 0-16,1 0 0 15,-5 0 0-15,2 0 0 0,0 0 0 16,-6 0 1-16,3 2-1 16,-4 1 1-1,4-1-1-15,1 1 0 16,2 0 1-16,-4-3 0 16,10 1-1-16,-5-1 0 15,7 0 0-15,-3-1 0 16,-3-2 0-16,-5 3 0 15,3-3-1-15,-5 3 0 16,-5-2 2-16,-3-1-2 16,-2 3 1-16,0 0 0 0,-5 0 0 15,0 0-1-15,0 0 2 16,2 0-1-16,1 0 0 0,-1 0 1 16,4 0-1-16,-2 0 0 15,-1 0 1-15,1 0 0 16,-2-2-1-16,-1 2-1 0,-4 0 1 15,-7 0 0-15,10-3 0 16,-10 3 1-16,0 0-1 16,0 0 0-16,10 0 1 15,-10 0 0-15,0 0-1 16,12 0 1-16,-12 0 1 0,0 0-1 16,14 0 1-16,-14 0 0 15,0 0 0-15,0 0 0 16,0 0 0-16,0 0 0 15,0 0 0-15,0 0-1 16,0 0 0-16,0 0-1 0,0 0-3 16,0 0-4-16,0 0-5 15,0 0-21-15,9 3-41 16,-22-3-6 0</inkml:trace>
  <inkml:trace contextRef="#ctx0" brushRef="#br0" timeOffset="34747.417">20310 13590 463 0,'0'0'1'0,"10"0"1"16,0 0 0-16,3 0 1 16,1-3 0-16,2-4 1 15,1-2-1-15,1-2 2 0,-4-7-2 16,-3 1 0-16,-7-3-1 15,-4-2 0-15,0 3 0 16,-4-1-2-16,-9 2 0 16,-4 6 0-16,-4 2 0 0,1 3-1 15,1 7 0-15,-4 0 0 16,1 4 0-16,4 4 0 16,3 4 1-16,0 0-1 15,8 6 1-15,3-1 0 0,4 4 2 31,14-2 0-31,6-5 0 16,0 1 0-16,5-4 1 16,2-7 0-16,3-4 0 0,-2 0-1 15,-9-12-2-15,-4-3 0 16,-3-2 0-16,-2-5 0 16,-4 0 0-16,-6-4 0 0,0 4 0 15,-8 0 0-15,-4 5 0 16,-4 5 0-16,-1 5 0 15,-5 7 0-15,-3 0 0 16,3 9 0-16,-1 3 0 0,2 6 0 16,8 3 0-16,4-1 0 15,5 6 0-15,4-4 0 16,13-3 0-16,4-2 0 16,8-3 0-16,2-4 0 15,0-5 0-15,3-4 0 16,0-1 0-16,-5-6 0 15,-3-7 0-15,-4 1 0 16,-6-6 0-16,-4-2 0 0,-4 3 0 16,-4-2 0-16,-4 1 0 15,-9 3 0-15,-4 2 0 16,-6 6 0-16,-2 7 0 16,0 0 0-16,-5 10 0 0,5 2 0 15,6 4 0-15,-1 0 0 16,8 2 0-16,7-1 0 15,5 1 0-15,0-4 0 16,10-4 0-16,2-2 0 0,6-4 0 16,-2-4 0-16,5 0 0 15,1-7 0-15,-5-2 0 16,-1-7 0-16,-2 0 0 0,-1 1 0 16,-8-3 0-16,-3-2 0 15,-2 8 0-15,-5-3 0 16,-10 7 0-16,-2 1 0 15,-5 7 0-15,-4 0 0 16,1 7 0-16,4 3 0 16,-2 3 0-16,5-1-9 0,9 11-20 15,18-14-56 17,19 2-3-17</inkml:trace>
  <inkml:trace contextRef="#ctx0" brushRef="#br0" timeOffset="37202.9949">20213 13996 307 0,'0'0'9'16,"0"0"4"-16,0 0 3 15,0 0 1-15,0 0 5 16,0 0-1-16,-7-9 1 16,7 9 0-16,0 0-8 0,0 0-4 15,0 0-2-15,-3 4-2 16,3 9-1-16,-2 1-2 0,0 6-1 15,2 4 0-15,-5-1-1 16,5 4 0-16,-4-2 0 16,3 3-1-16,-2-6 0 15,3-5 0-15,-3 1 0 0,1-6 0 16,-1-3 2-16,3-9-1 16,-2 12 2-16,2-12 0 15,0 0-3-15,0 0 0 16,-10-9 0-16,10-8 0 15,-2-8 0-15,2 1 0 16,0-9 0-16,0-2 0 16,5 2 0-16,0-5 0 0,4 5 0 15,-2 4 0-15,6 5 0 16,-3 0 0-16,3 5 0 0,-1 2 0 16,3 5 0-16,0 1 0 15,3 7 0-15,-6 4 0 16,6 3 0-16,-2 6 0 15,2 6 0-15,-3 7 0 0,0 0 0 16,-3 8 0-16,1-5 0 16,-1 7 0-16,-5 1 0 15,2-4 0-15,-5 1 0 16,4-6 0-16,-6 3 0 0,0-4 0 16,1-3 0-16,-3-3 0 15,0-3 0-15,0 1 0 16,0-4 0-16,0-4 0 15,0-7 0-15,0 11 0 16,0-11 0-16,0 0 0 16,0 0 0-16,0 0 0 0,0 0 0 15,-7-8-11-15,7 8-27 16,2-12-50-16,-2 0-1 0</inkml:trace>
  <inkml:trace contextRef="#ctx0" brushRef="#br0" timeOffset="37451.583">20186 14150 413 0,'0'0'5'0,"0"0"2"16,0 0 4-16,0 0 1 15,0 0 2-15,13-5 0 16,-1-1 0-16,1 4 0 15,2-1-7-15,4 1-7 16,-2 0 0-16,1 2 0 16,-4 0 0-16,2 0 0 0,-4 0 0 15,1 0 0-15,-1 7-19 16,-3 1-67-16,4-3-2 16</inkml:trace>
  <inkml:trace contextRef="#ctx0" brushRef="#br0" timeOffset="47196.6239">20929 14200 386 0,'0'0'5'0,"0"0"1"15,0 0 2-15,0-11 0 0,0 11 2 16,0 0 1-16,10-5 1 16,5 5 1-16,5 8-4 15,5 7-1-15,7 12-2 16,6 9 2-16,4 12-1 0,2 9-1 15,6 10-1-15,-2 7-2 16,-1 6-3-16,-3 1 0 16,-4 1 0-16,-7 5 0 0,-6-3 0 15,-4 0 0-15,-7-3 0 16,-4-4 0-16,-3-2 0 16,-5-8 0-16,4-10 0 15,-6-8 0-15,1-8 0 0,1-12 0 16,0-9 0-16,-2-8 0 15,-2-1 0-15,0-11 0 16,0 0 0-16,0 0 0 16,0 0 0-16,0 0 0 15,0 0 0-15,-10-13-17 0,-3 5-71 16,13 8-3-16</inkml:trace>
  <inkml:trace contextRef="#ctx0" brushRef="#br0" timeOffset="48197.6079">20716 15730 346 0,'0'0'7'0,"4"-13"5"16,-1 4 2-16,-1-1 3 16,-2-2 0-16,0 2 1 0,-5 0 0 15,-4 2 1-15,-11 11-6 16,-5 14-3-16,-8 13-3 15,-9 15-1-15,1 11 1 0,-2 14-7 16,-5 12 0-16,9 6 0 16,-1 2 0-16,10-1 0 15,3-5 0-15,11 3 0 16,7-10 0-16,9-5 0 0,5-10 0 16,8-2 0-16,14-9 0 15,5-9 0-15,10-7 0 16,0-13 0-16,8-2 0 15,-2-8 0-15,-2-4 0 0,0-6 0 16,-9-2 0-16,-7 0 0 16,-5-2 0-16,-6-4 0 15,-1 6-3-15,-18 0-29 16,9-9-55-16,-9 9-3 16</inkml:trace>
  <inkml:trace contextRef="#ctx0" brushRef="#br0" timeOffset="60361.7286">21012 16129 405 0,'0'0'4'16,"4"-10"4"-16,-4 10 1 0,10-17 3 15,-10 17 2-15,13-15 1 16,-13 15 1-16,7-12-1 16,-7 12-2-16,0 5-13 15,-10 9 0-15,-5 5 0 0,-4 7 0 16,1 6 0-16,-7 1 0 15,0 6 0-15,-2-1 0 16,2-2 0-16,-3-1 0 16,6-2 0-16,-2-9 0 0,6 0 0 15,0-6 0-15,3-6 0 16,3 1 0-16,-2-6-5 16,14-7-13-16,-15 0-16 15,10-4-42-15,0-6-13 16</inkml:trace>
  <inkml:trace contextRef="#ctx0" brushRef="#br0" timeOffset="60649.9046">20706 16082 365 0,'0'0'8'0,"0"0"5"16,0 0 1-16,0 0 1 16,0 0 0-16,0 0 1 15,0 0 1-15,0 0 1 0,0 20-5 16,7 5-5-16,10 1-2 15,8 7-3-15,5 6-3 16,5-3 0-16,5-2 0 0,7-2 0 16,-7-4 0-16,2-6 0 15,-7-2 0-15,-3-8 0 16,-5-2 0-16,-7-3 0 0,-3 0 0 16,-6-2 0-16,-11-5 0 15,10 6 0-15,-10-6 0 16,0 0 0-16,0 0 0 15,0 0-5-15,0 0-24 16,-8-8-59-16,8 8-2 0</inkml:trace>
  <inkml:trace contextRef="#ctx0" brushRef="#br0" timeOffset="61132.0157">21660 15963 415 0,'0'0'5'15,"0"0"1"-15,0 0 2 16,0 0 0-16,0 0 3 0,12 6 0 16,-1 3 0-16,6 3 2 15,3 3-6-15,2 5 0 16,6-2-2-16,2 4-1 16,-5-2-4-16,4 1 0 0,-7-3 0 15,-2-3-9-15,-7-3-7 16,0 0-22-16,6-1-49 15,-19-11-2-15</inkml:trace>
  <inkml:trace contextRef="#ctx0" brushRef="#br0" timeOffset="61396.3833">22066 15911 414 0,'0'0'6'0,"0"0"4"0,0 0 1 16,0 0 0-16,0 0 2 0,-6 2 0 15,1 16 1-15,-3 7 1 16,2 7-11-16,-5 7-4 16,-1 7 0-16,-3 8 0 0,-2-2 0 15,2 2 0-15,0-9 0 16,2-3 0-16,4-3 0 16,1-7 0-16,4-7 0 0,-2-8 0 15,6-2 0-15,-3-4-12 16,3-11-7-16,-2 10-44 15,2-10-25-15,15-16-5 16</inkml:trace>
  <inkml:trace contextRef="#ctx0" brushRef="#br0" timeOffset="62059.1442">22623 15911 377 0,'0'0'7'0,"0"0"3"15,0 0 3-15,0 0 2 16,0 0 2-16,-9-3 1 0,9 3 1 15,0 0 0-15,0 0-6 16,0 0-10-16,0 0-3 16,9-12 0-16,5 7 0 15,8 0 0-15,6-4 0 16,7 1 0-16,2-2 0 16,8 3 0-16,-6-3 0 15,1 5 0-15,-5-3 0 0,-6 3 0 16,-6 0 0-16,-8 5 0 15,-5 0 0-15,-10 0 0 16,5 12 0-16,-5 4 0 0,-12 2 0 16,-4 5 0-16,-5 9 0 15,-4 4 0-15,-5-2 0 0,-2 3 0 16,-6-2 0-16,3 0 0 16,0-3 0-16,5-4 0 15,8-4 0-15,3-4 0 16,8-1 0-16,9-6 0 15,2-3 0-15,15-2 0 0,7-4 0 16,8-4 0-16,10 0 0 16,2-1 0-16,3-10 0 15,4 1 0-15,1 0 0 16,0-2 0-16,-5-1 0 16,-6 1 0-16,-3 5 0 0,-12-1 0 15,-2 3 0-15,-6 1 0 16,-9 1 0-16,-7 3 0 15,0 0 0-15,0 0 0 16,0 0 0-16,0 0 0 0,-13 3 0 16,3 1 0-16,-6 21-73 15,0-22-21-15</inkml:trace>
  <inkml:trace contextRef="#ctx0" brushRef="#br0" timeOffset="62393.9415">23522 15371 448 0,'0'0'1'0,"0"0"0"16,0 0 2-16,6 12 2 15,1 5 2-15,0 9 1 16,3 9 1-16,3 6 0 0,1 11 1 15,4 10-2-15,1 5-6 16,-2 5-2-16,2 2 0 0,-5 1 0 16,-4 2 0-16,-4 0 0 15,-6-4 0-15,-11 4 0 16,-8-4 0-16,-6 1 0 0,-10-8 0 16,-5 4 0-16,-2-12 0 15,0-5 0-15,-4-6 0 16,6-9 0-16,6-9 0 15,-1 8-55-15,11-22-36 16</inkml:trace>
  <inkml:trace contextRef="#ctx0" brushRef="#br0" timeOffset="65525.963">20824 14200 215 0,'0'0'9'16,"0"0"6"-16,0 0 2 16,6-11 2-16,-6 11 5 0,2-9 1 15,-2 9 2-15,0-14 1 16,0 14-7-16,0 0-6 15,0 0-4-15,0 0-2 16,0 0-3-16,0 0-1 16,0 14-3-16,0 1 0 0,0 4 0 15,0 3 1-15,0 5 0 16,0 1 0-16,0-1-1 16,0 0 1-16,3 1-2 0,-3-4 1 15,0-4 0-15,0 0-1 16,2-6 0-16,-2 1 0 15,0-4 1-15,0-11-1 16,0 12 2-16,0-12 1 16,0 0 0-16,0 0 0 0,0 0 0 15,3-6 0-15,-3-3-1 16,0-6 0-16,0-2-1 16,0 0-2-16,0-5 1 15,-3-1-1-15,3 2 0 16,0-3 0-16,-2 2-1 15,2 2 1-15,0 0 1 0,-3 2-1 16,3 2 0-16,0-1 0 16,0-1 0-16,-2 3 2 15,2 3-2-15,-2 0 0 0,2-1 0 16,0 3 0-16,0 10 0 16,0-15 0-16,0 15 0 15,0 0 0-15,0-9 0 0,0 9 0 16,0 0 0-16,0 0 0 15,0 0 0 1,0 0 0 0,0 0 0-16,0 0 0 0,0 0 0 15,0 0 0-15,0 0 0 0,0 0 0 16,0 0 0-16,0 0 0 16,0 0 0-16,0 0 0 0,0 0 0 15,0 0 0 1,-4-10 0-16,4 10 0 0,0 0 0 15,0 0 0-15,0 0 0 16,0 0 0-16,0 0 0 16,-12-3 0-16,12 3 0 15,0 0 0-15,0 0 0 0,0 0 0 16,0 0 0-16,5-2 0 16,6-1 0-16,6-1 0 15,5 1 0-15,8-2 0 0,2 0 0 16,5 1 0-16,-1-2 0 15,5 4 0-15,-5 2 0 16,-4-3 0-16,-7 3 0 0,-6 0 0 16,-3 0 0-16,-4 0 0 15,-12 0 0-15,8 0 0 16,-8 0 0-16,0 0 0 16,0 0 0-16,0 0 0 0,0 0 0 15,0 0 0-15,0 0 0 16,-11 11 0 15,4 6-64-31,-3 2-28 16</inkml:trace>
  <inkml:trace contextRef="#ctx0" brushRef="#br1" timeOffset="72838.5888">12908 11975 332 0,'0'0'5'15,"0"0"5"-15,0-11 2 0,0 11 4 16,0 0 2-16,-3-12 0 16,3 12 0-16,0 0-1 15,0 0-4-15,-6-9-6 0,6 9-4 16,0 0-2-16,0 0-1 16,0 14-1-16,0-4 0 15,0 7 0-15,0 7 1 16,4 2 1-16,-4 8 1 0,2 4-1 15,1-1 1-15,-3 5 0 16,2 1 0-16,-1-2 0 16,-1 4-1-16,0-5 1 15,0 2-1-15,0 0 1 0,0-5-1 16,0 1 0-16,0 1 0 16,0-4 0-16,0 0 0 15,-1 1-1-15,-1-3 1 16,2 6 1-16,-3-4 0 15,1 0 1-15,-2 2 0 16,0 0 1-16,-1-2-1 0,2 2 0 16,-4-3-3-16,2-2 0 15,-3-1 0-15,6 1 0 0,-3-6 0 16,0 3 0-16,3-2 0 16,-3-1 0-16,2-1 0 15,1-3 0-15,2 3 0 16,-3 0 0-16,0-3 0 0,3 1 0 15,-2 2 0-15,-1-3 0 16,1-3 0-16,2 1 0 16,0 1 0-16,-2-2 0 15,-1-4 0-15,3 0 0 0,-2-5 0 16,2 2 0-16,0 0 0 31,0-5 0-31,0-7 0 16,0 15 0-16,0-15 0 15,0 11 0-15,0-11 0 0,0 0 0 16,0 0 0-16,0 0 0 16,0 0 0-16,0 0 0 15,0 0 0-15,0 0 0 0,0 0-3 16,0 0-19-16,0-8-63 16,0 8-4-16</inkml:trace>
  <inkml:trace contextRef="#ctx0" brushRef="#br1" timeOffset="73876.2302">12800 13444 277 0,'0'0'4'0,"0"0"1"0,0 0 1 16,0 0 1-16,-2 7-1 15,2-7 3-15,0 0 0 16,9 5 1-16,7-5-3 0,-2 0 0 15,11 3 0-15,5-3 0 16,7 0 2-16,5 3-2 16,8-3 2-16,3 2-2 0,4-2 0 15,4 2-1-15,5 0-1 16,0 1 0-16,5-3-1 16,-3 0 0-16,5 3-1 15,-1-3 0-15,0 5-1 16,6-5 0-16,-4 2 0 15,1 3 0-15,1-2-1 0,4-1 0 16,-1 3 0-16,5-3 1 16,-1 1-1-16,5-3 1 15,-1 2-1-15,-1 0 1 16,3-2 0-16,-4 3-1 0,-1-3 1 16,-1 2-1-16,-9-2 1 15,-1 0 0-15,-6 0-1 16,-3 0 0-16,-6 0 0 0,-7 0 0 15,-1 3 0-15,0-1-1 16,5 1 1 0,-3 0 0-1,-2 1 0-15,0-1-1 0,-6 2 1 16,0-2 1-16,-1-2-1 16,-1-1-1-16,-12 0 1 15,0 0-1-15,0 0 1 16,-3 0 0-16,3 0-1 15,-5-4 0-15,0 4 0 0,-3-3 0 16,-2 1 0-16,-2-1-1 16,-4 0 1-16,2 3 0 15,-4-1 0-15,-3 1 0 16,2-3 0-16,-1 3-1 0,-10 0 1 16,9-3-2-16,-9 3-1 15,0 0-3-15,0 0-7 16,0 0-14-16,0 0-54 0,0 0-3 15</inkml:trace>
  <inkml:trace contextRef="#ctx0" brushRef="#br1" timeOffset="74956.9837">16258 11984 254 0,'0'0'8'16,"0"0"2"-16,0 0 3 15,0 0 2-15,0 0-1 16,0 0 2-16,5-8-3 0,-5 8 0 15,0 0-7-15,0 0-3 16,0 0 0-16,0 14-2 16,0 1 1-16,0 5 2 15,0 2 1-15,0 7 3 0,0 6 0 16,2 0 0-16,-2 8-1 16,3-2 0-16,-1 1-1 15,2 0-1-15,0 0-1 16,-1 3 1-16,2-5-2 15,-3-1 2-15,0 2-1 16,1-2 0-16,-3-3 0 16,0 2 0-16,0-1-1 0,0-5 0 15,-3 6-1-15,1-7 0 16,-3 1 0-16,0-2 0 0,5 0 0 16,-2-1-1-16,0 0 0 15,2-5 0-15,-4 1 0 16,2 1 1-16,2-6-2 0,-3 6 1 15,-1-2 0-15,1-2-1 16,3 1 1-16,-2 2 0 16,-1 0 0-16,-1-1 0 15,1-2 0-15,1 4-1 0,-2-2 1 16,4-2 0-16,-4 0 0 16,-1-2 0-16,2 1-1 15,-1 1 0-15,4-8 1 16,-5 6-1-16,2-3 1 15,1-1-1-15,-2-4 1 0,0 3-1 16,4-3 0-16,-3-2 0 16,1 0 1-16,-1 4 0 15,1-1-1 1,0-3 1-16,-1 2 0 16,1-1 0-16,-1 1 1 15,1 0-1-15,0-2 0 16,-2 0-1-16,4-10 1 0,-2 12 0 15,2-12-1-15,-3 15 2 16,3-15-2-16,-2 12 0 16,2-12 0-16,-2 10-2 0,2-10-2 15,0 0-3-15,0 0-10 16,-5 18-64-16,5-18-6 16</inkml:trace>
  <inkml:trace contextRef="#ctx0" brushRef="#br1" timeOffset="76139.2381">12853 11952 187 0,'0'0'7'0,"0"0"3"15,0 0 2-15,0 0 2 16,0 0-1-16,0 0 0 0,0 0-1 15,0 0 2-15,0 0-6 16,0 0-2-16,4-2-1 16,-4 2 0-16,18 2 2 15,-6 1 3-15,4-1-1 0,1 3 2 16,4 0-1-16,8-2 2 16,-4 2-2-16,7-4-1 15,0 3-2-15,5 0 0 16,0 2-1-16,6-2-2 15,-3 2 1-15,4-1-2 0,1 2 0 16,2-2 0-16,1 0 0 16,2-2-1-16,-4 1 0 15,4-1 0-15,-3-3-1 16,1 2 1-16,-4 1-1 0,-1-3 0 16,-1 0 1-16,3 2-1 15,-8-2 0-15,0 0 1 16,-2 0-1-16,-4 0 1 0,-1 0-1 15,-2-2 0-15,-7 2 0 16,-2-3 0-16,-4 3 0 16,-3 0-1-16,-1 0 1 15,-11 0-1-15,14 0 0 0,-14 0 0 16,13 0 1-16,-13 0-1 16,12 3 1-16,0-1 0 15,-1-2 0-15,-4 0 0 16,5 0 0-16,-4 0 1 0,2 2 0 15,-10-2 0-15,14 0 0 16,-14 0 0-16,0 0 0 16,11 0-1-16,-11 0 1 15,0 0-1-15,0 0 1 16,0 0-1-16,0 0 0 0,0 0-1 16,0 0 1-16,0 0-1 15,0 0-2-15,0 0-5 16,0 0-10-16,0 0-37 0,0 0-27 15,0 0-3-15</inkml:trace>
  <inkml:trace contextRef="#ctx0" brushRef="#br1" timeOffset="77516.1032">14886 12014 171 0,'0'0'8'0,"0"0"5"0,0 0 5 16,0 0 3-16,0 0 3 15,0 0 2-15,0 0 1 16,0 0 0-16,0 0-7 0,-9-6-4 15,9 6-4-15,0 0-4 16,0 0-2-16,9 0-2 16,3 0 0-16,4 0-1 0,3 0 2 15,6 0 0-15,5 0 1 16,4 0 0-16,4 0 0 16,1 0-1-16,-1 0 0 15,5 0-1-15,-4 0-1 0,1-3 0 16,-1 3 0-16,-1-3-1 15,-1 3 0-15,0-2-1 16,-2 2 0-16,0 0 0 16,-3 0 0-16,-2 0-1 15,-3 0 0-15,3 2 1 16,-8-2-1-16,4 3 0 0,-6 0 0 16,-1 1 1-16,-1-2-1 15,5-2 0-15,-2 3 1 16,0-1 0-16,-1-2-1 0,1 0 1 15,1 3-1-15,-1-3 1 16,1 0 0-16,-7 0-1 16,3 0 0-16,-6 0 1 0,0 0-1 15,4 0 0-15,-4 0 1 16,3 0-1-16,0 0 1 16,0 0-1-16,-1 0 1 15,2 0-1-15,-2 0 1 0,-1 0 0 16,2 0-1-16,-6-3 0 15,4 3 1-15,-1 0-1 16,-1 0 1-16,0 0-1 16,4 0 1-16,1 0 0 15,-2 0-1-15,2 0 1 0,-2 0-1 16,-1 0 1-16,-3 0 0 16,-1 0 0-16,-9 0-1 15,11 0 1-15,-11 0 1 16,0 0-1-16,0 0 1 0,0 0-1 15,0 0 0-15,0 0 1 16,0 0-1-16,0 0-1 16,0 0 1-16,0 0-1 15,0 0 1-15,0 0 0 0,0 0 0 16,0 0 0-16,0 0 0 16,0 0 0-16,0 0-1 15,0 0 1-15,0 0-3 16,0 0-3-16,0 0-6 15,0 0-15-15,-15 6-57 0,0-2-1 16</inkml:trace>
  <inkml:trace contextRef="#ctx0" brushRef="#br1" timeOffset="79516.468">14240 12076 146 0,'0'0'6'0,"0"0"5"0,0 0 2 16,0 0 4-16,0 0 3 15,0 0 3-15,0-10 5 16,0 10 3-16,0 0-7 0,0-12 0 15,0 12-6-15,0 0-3 16,0 0-3-16,0 0-5 16,0 7-3-16,0 3-3 0,0 5-2 15,-3 3 0-15,3 4 1 16,0 3 3-16,0 4-1 16,3 4 1-16,0-4 0 15,-1 1 0-15,-1 3 1 16,3-1-1-16,-2-3 0 15,-2 6-1-15,0-7 1 0,0 1-1 16,0-4 0-16,0 1 1 16,0 0-2-16,0-4 2 15,0 0-3-15,0 0 2 16,0-1-1-16,0-2 0 0,0 1 0 16,0-3 0-16,0-2 0 15,-2 6 1-15,-2-7-1 16,4-1 0-16,-1-1 0 0,-1-3-1 15,2 1 1-15,0-10 0 16,-3 10-1-16,3-10 0 16,-3 10 0-16,3-10 1 0,0 0-1 15,0 0 0-15,-3 9 1 16,3-9-1-16,0 0 0 16,0 0 1-16,0 0 0 15,0 11-1-15,0-11 1 16,0 0 0-16,0 9-1 0,0-9 1 15,0 0 0-15,-2 11-1 16,2-11 0-16,0 0 0 16,0 0 0-16,0 0 0 15,0 0 1-15,-3 10-1 0,3-10 0 16,0 0 0-16,-3 10 0 16,3-10 1-16,-1 7-1 15,1-7 0-15,-3 10 0 16,3-10 0-16,0 10 0 0,0-10 0 15,0 0 0-15,-2 7 1 16,2-7-1-16,-4 10 1 16,4-10-1-16,0 9 1 0,0-9-1 15,-3 17 0-15,3-17 1 16,-3 14-1-16,3-14 0 16,-2 13 0-16,2-13 0 15,-4 12 0-15,4-12 0 16,-2 10 0-16,2-10 0 15,0 0 0-15,-2 9 0 0,2-9 0 16,0 0 0-16,0 0 0 16,0 0 0-16,0 0 0 15,0 0 0-15,-4 10 0 16,4-10 1-16,0 0 0 0,0 0 0 16,0 0 0-16,0 0 0 15,0 0 0-15,0 0 0 16,0 0 0-16,0 0-1 0,0 0 0 15,0 0 0-15,0 0 0 16,0 0-1-16,0 0 1 16,0 0-1-16,0 0 1 0,0 10-1 15,0-10 1-15,0 9 0 16,0-9 0-16,0 14 0 16,0-14 0-16,0 12 0 15,0-12-1-15,-1 12 1 16,1-12 0-16,-3 12 0 15,3-12 0-15,-2 16 0 0,2-16 1 16,-2 12-1-16,2-12 0 16,-3 13 0-16,3-13 0 15,-2 12 0-15,2-12 0 0,-3 9 0 16,3-9 0-16,-5 11 0 16,5-11 0-16,-3 7 0 15,3-7 0-15,0 0 0 16,-5 11 0-16,5-11 0 0,0 0 0 15,0 9 0-15,0-9 1 16,0 0-1-16,0 0 2 16,0 0-1-16,0 0 0 0,0 0 0 15,0 0 0-15,0 0 0 16,0 0 0-16,0 0-1 16,0 0-1-16,0 0 1 15,0 0 0-15,8 0-1 16,2 0 1-16,1-2-1 15,3-1 1-15,2 3 0 16,4-3 1-16,6 2-1 0,-4-2 0 16,5 3 0-16,1-3 0 15,-1 1 0-15,3-1 0 0,0 3 0 16,-3-2 0-16,1-2 0 16,-5 4 0-16,-2 0-1 15,-3 0 1-15,-4 0 0 16,2 0 0-16,-4 0 0 0,-2 0 1 15,2 4-1-15,1-4 1 16,0 2 0-16,1-2-1 16,1 0 1-16,-3 0-1 15,-1 3 0-15,-4-3 0 0,-7 0 0 16,12 0 0-16,-12 0-1 16,0 0 1-16,0 0 0 15,0 0 0-15,0 0-1 0,0 0-3 16,0 0-5-1,-9 8-14-15,-1-11-55 0,10 3-5 16</inkml:trace>
  <inkml:trace contextRef="#ctx0" brushRef="#br1" timeOffset="80255.1131">14774 12198 233 0,'0'0'6'16,"0"-9"4"-16,0 9 4 0,0-11 3 15,0 11 2-15,0-15 3 16,0 15 1-16,0-17 2 0,0 17-2 15,0 0-7-15,0-10-4 16,0 10-5-16,0 0-1 16,0 0-3-16,0 7-1 0,0 8-4 15,0 2 1-15,0 6 0 16,2 9 1-16,-2 2 2 16,0 7 0-16,2 2-1 15,-2 5 1-15,0-1 1 16,0-1 0-16,0 5 1 15,0-4 0-15,0 3 0 0,-2-7 0 16,0 3 0-16,-4-2 0 16,2-2-1-16,0-2 0 15,-1-6-1-15,-2 2-1 0,3-4 0 16,-2-3 0-16,5-4-1 16,-1-4 0-16,-1 0 0 15,1-4 0-15,-1-2 0 16,3-3 0-16,-2-5 0 0,2-7 0 15,-4 13 1-15,4-13-1 16,0 10 0-16,0-10 1 16,0 0 0-16,0 13 0 0,0-13-1 15,-2 7 1-15,2-7 0 16,0 10-1-16,0-10-1 16,0 0 0-16,0 0-3 15,0 0-3-15,0 0-11 16,0 0-22-16,-7-10-44 0,7-8 0 15</inkml:trace>
  <inkml:trace contextRef="#ctx0" brushRef="#br1" timeOffset="81072.0303">14797 12168 259 0,'0'0'6'16,"0"0"2"-16,0 0 5 0,-3-10 1 16,3 10 1-16,0 0 3 15,0 0-1-15,0 0 1 16,0 0-6-16,0 0-3 15,0 0-4-15,0 0-2 16,0 0-1-16,-6 7-2 16,6-7 0-16,-1 15 0 0,1-3 1 15,0 6 2-15,-2 2-1 16,2 5 1-16,0 1-1 0,-4 7 1 16,4 1 0-16,0 3 1 15,0 1-2-15,0-3 1 16,0-4-1-16,0 1 0 0,0-6 0 15,4-7 0-15,-2 2-1 16,-2-7 0-16,1-4 2 16,-1-10 0-16,0 12 1 15,0-12 0-15,0 0 0 16,0-10 0-16,0-4 0 0,0-9 0 16,0-3-1-16,0-9-1 15,0-8-1-15,0 1 0 16,0-3 0-16,0 1 0 15,0-1 0-15,0 9 0 0,0 4-1 16,0 2 1-16,0 7-1 16,0 3 0-16,0 3 0 15,0 2 0-15,0 1 0 16,4 3 0-16,-2 1 1 0,-2 10-1 16,3-14 0-16,-3 14 0 15,0 0 0-15,0 0 0 16,0 0 0-16,0 0-1 15,0 0 1-15,0 0-1 0,0 0 1 16,0 0 0-16,0 0 0 16,0 0 0-16,0 0 1 0,0 0 0 15,0 0 1 1,0 0-1-16,0 0 0 0,1-10 1 16,-1 10-1-16,0 0 0 15,0 0-1-15,0 0 1 16,0-10-2-16,0 10 0 15,0 0 1-15,15-6-1 16,0 6 0-16,4 0 1 16,2 0-1-16,7 0-1 0,2 0-7 15,4 3-17-15,-5 5-54 16,-3-3 0-16</inkml:trace>
  <inkml:trace contextRef="#ctx0" brushRef="#br1" timeOffset="81656.3246">13354 12054 305 0,'0'0'7'0,"0"0"3"16,0 0 0-16,0 0-2 16,0 0 2-16,-7 10-1 0,-12 6 2 15,-4 10 0-15,-10 6-6 16,-1 10-4-16,-9 6 1 16,2 3 1-16,-5 4-1 0,4-4 0 15,7 0-1-15,1-7 1 16,8-2-1-16,0-4-2 15,5-9-7-15,7 1-13 0,3-5-21 16,-3-8-32-16,10-7-4 16</inkml:trace>
  <inkml:trace contextRef="#ctx0" brushRef="#br1" timeOffset="81939.6063">13683 12085 305 0,'0'0'0'0,"0"0"1"0,-9 3 2 16,-2 13 1-16,-9 6 1 16,-5 10 3-16,-7 11 0 0,-8 8 2 15,-7 9 0-15,-6 7 1 16,-3 2-2-16,-1 1-2 15,-5-4 0-15,7 1-2 0,0-4 0 16,2-5-3-16,9-3-3 16,7-6-8-16,1-6-13 15,10-13-30-15,2 1-23 16</inkml:trace>
  <inkml:trace contextRef="#ctx0" brushRef="#br1" timeOffset="82223.2883">13744 12326 277 0,'0'0'4'0,"0"13"2"15,-10 4 3-15,-4 15 1 0,-10 6 1 16,-6 8 3-16,-11 15 0 15,-5-1 1-15,-7 13-2 16,-2-4-3-16,-2-3-3 0,0-3-1 16,5-4-3-16,2-2 0 15,7-9-4-15,7-6-6 16,6-8-11-16,5-5-16 16,7-8-20-16,14-9-23 15</inkml:trace>
  <inkml:trace contextRef="#ctx0" brushRef="#br1" timeOffset="82458.8979">13790 12601 256 0,'0'0'6'0,"2"6"4"15,-2 9 3-15,-10 7 1 16,-5 10 2-16,-10 6 2 0,-9 8-1 15,-6 9 2-15,-8 4-5 16,-1-2-6-16,-3 5-1 16,-1-8-3-16,3-1-1 0,11-9-4 15,2-2-9-15,2-10-12 16,12-2-20-16,9-5-32 16,8-11-6-16</inkml:trace>
  <inkml:trace contextRef="#ctx0" brushRef="#br1" timeOffset="82669.2163">13820 12913 244 0,'0'0'6'0,"-3"10"2"0,-7 3 3 16,-3 6 2-16,-7 9 2 15,-7 4 0-15,-3 8 1 16,-9 6-1-16,-1 3-4 0,-3-3-4 15,4-2-6-15,4-1-12 16,1-9-22-16,9-4-38 16,7-2-4-16</inkml:trace>
  <inkml:trace contextRef="#ctx0" brushRef="#br1" timeOffset="82859.1824">14035 13142 269 0,'0'0'5'0,"-6"9"4"0,-5 4 0 15,-6 2 2-15,-5 4 0 16,-3 1 0-16,-5 8 0 0,-2-1-1 16,2 2-11-16,-3-6-20 15,6 2-47-15,7-3-4 16</inkml:trace>
  <inkml:trace contextRef="#ctx0" brushRef="#br1" timeOffset="83061.5581">14316 13208 313 0,'0'0'2'0,"0"0"4"16,-7 10 0-16,-2 0 2 15,-9 8 0-15,-2 2 0 16,-8 1 1-16,2 4 1 16,-2 1-4-16,-4-2-7 15,7 1-18-15,5-3-29 0,-3-5-26 16</inkml:trace>
  <inkml:trace contextRef="#ctx0" brushRef="#br1" timeOffset="83264.6942">14659 13142 295 0,'0'0'3'15,"0"0"1"-15,-4 12 2 16,-4 0 1-16,-9 8 2 16,-3 2-1-16,-7 7 0 0,-3 5 1 15,0 3-2-15,-4-7-8 16,6 7-13-16,1-11-25 15,4 2-32-15,16-6-4 16</inkml:trace>
  <inkml:trace contextRef="#ctx0" brushRef="#br1" timeOffset="83732.3074">15280 12175 272 0,'0'0'8'0,"0"0"4"16,0 0 0-16,0 0-1 15,0 0 1-15,-6 0-1 0,-4 10 0 16,-7 10 1-16,-11 12-5 15,-4 7-5-15,-8 11 0 16,-5 3 1-16,-5 6 1 16,1 0 1-16,1-2-2 15,7-2 0-15,4-8-3 0,7-6-5 16,7-8-7-16,3-5-5 16,10-14-3-16,10-14-28 15,3 12-27-15,6-14-4 16</inkml:trace>
  <inkml:trace contextRef="#ctx0" brushRef="#br1" timeOffset="83974.3925">15617 12054 339 0,'0'0'0'15,"0"0"1"-15,-2 17 1 16,-12 0 2-16,-6 16 0 0,-6 11 2 15,-9 9 0-15,-8 10 1 16,-11 10 0-16,-3 6 0 16,1-5-2-16,2 3-1 15,2-10-1-15,3-7-1 16,3-9-4-16,6-6-7 0,9-5-17 16,2-6-30-16,9-11-18 15</inkml:trace>
  <inkml:trace contextRef="#ctx0" brushRef="#br1" timeOffset="84245.7581">15723 12205 315 0,'0'0'1'0,"0"0"0"0,4 13 1 16,-10 6 3-16,-9 11 0 15,-10 10 1-15,-12 12 3 0,-8 12 0 16,-15 8 0-16,-2 9 2 16,-12 4-3-16,1-3 0 15,7-4-2-15,3-3-2 16,6-8-2-16,10-7-1 0,10-13-2 16,8-5-6-16,11-10-6 15,6-10-7-15,12-12-25 16,14-7-29-16,9-11-6 15</inkml:trace>
  <inkml:trace contextRef="#ctx0" brushRef="#br1" timeOffset="84505.1564">16040 12284 338 0,'0'0'0'0,"0"0"1"0,-3 5 2 16,-10 11 2-16,-4 8 1 15,-8 11 2-15,-12 12 1 16,-10 10 0-16,-11 15 2 16,-10 5-1-16,-2 6-2 0,-1 1-2 15,0 1-1-15,1-8-1 16,3-3-1-16,10-7-1 16,7-10-2-16,6-5-5 15,8-12-8-15,4-8-5 0,15-10-19 16,15-10-39-16,2-12-6 15</inkml:trace>
  <inkml:trace contextRef="#ctx0" brushRef="#br1" timeOffset="84740.7818">16042 12654 267 0,'0'0'7'0,"-15"22"7"15,-5-2 2-15,-12 17 3 16,-11 7 1-16,-6 11 2 16,-12 6 0-16,0 9 0 0,-7 2-7 15,10-3-6-15,3-4-2 16,6-9-3-16,13-1-3 16,9-10-4-16,6-11-9 15,9-4-17-15,15-5-49 16,4-15-4-16</inkml:trace>
  <inkml:trace contextRef="#ctx0" brushRef="#br1" timeOffset="84959.0245">16136 13033 352 0,'0'0'5'15,"0"0"3"-15,-12 14 3 16,-1 4 2-16,-6 6 0 0,-8 6 0 15,-3 5 1-15,-8 9-1 16,-2-2-3-16,3 5-4 16,-5-6-5-16,6 1-7 0,4-11-12 15,7 0-20-15,21-1-43 16,4-18-3 0</inkml:trace>
  <inkml:trace contextRef="#ctx0" brushRef="#br1" timeOffset="85087.9815">16141 13343 391 0,'0'0'1'0,"-5"4"1"0,-7 7-1 15,-1-2 1-15,-1 8-13 16,-6 10-60-16,-5-6-2 16</inkml:trace>
  <inkml:trace contextRef="#ctx0" brushRef="#br1" timeOffset="88337.2754">12945 9411 290 0,'0'0'7'0,"0"0"0"15,0 0 0-15,0 0 0 16,0 0 1-16,0 0 1 15,0 0 2-15,0 0 1 0,6 0-1 16,8 0-2-16,2 0 3 16,7 3 0-16,4-3 1 15,8 0-1-15,10 0 0 16,5 0-3-16,1-5 0 0,8 2-2 16,3-2-1-16,2-2-1 15,5 2-1-15,3-1-1 16,-2 2 0-16,2 1-1 15,1 0 0-15,-6 1 0 16,0 2-1-16,-9 0 0 0,1-3 0 16,-10 3 0-1,-4 0-1-15,-5-3 1 0,-8 3-1 16,-7 0 1-16,-4 0-1 16,-8 0 1-16,-2 0 0 15,-11 0 0-15,0 0 1 0,0 0 0 16,0 0-1-16,0 0 2 15,0 0 0-15,0 0-3 0,0 0 0 16,0 0 0-16,0 0 0 16,0 0 0-16,0 0 0 15,0 0 0-15,0 0 0 16,0 0 0-16,0 0 0 0,0 0 0 16,0 0 0-16,0 0 0 15,0 0 0-15,0 0 0 16,0 0 0-16,0 0 0 15,0 0 0-15,0 0 0 16,0 0 0-16,0 0 0 0,0 0 0 16,0 0 0-16,0 0 0 15,0 0-11-15,0 0-3 16,0 0-9-16,0 0-16 16,0 14-40-16,0-14-7 15</inkml:trace>
  <inkml:trace contextRef="#ctx0" brushRef="#br1" timeOffset="89475.6594">14237 9371 197 0,'0'0'9'0,"0"0"6"16,0 0 4-16,-3-10 4 16,3 10 2-16,0-10 2 0,0 10 2 15,0-15 2-15,0 15-6 16,0-10-6-16,0 10-4 15,0 0-5-15,-2-9-3 0,2 9-2 16,0 0-2-16,0 9-2 16,0 1-1-16,2 7-1 15,-2 6 1-15,6 2 0 16,-1 5 0-16,0 7 1 16,-3-2-1-16,2 2 0 0,-1 2 1 15,2-1-1-15,-3 1 1 16,4 1 0-16,-6-5-1 15,3-1 1-15,-2 1-1 16,-1 0 0-16,0-6 1 0,0 0-1 16,4 2 0-1,-2-4 0-15,-2 0 0 0,2-3 0 16,-2 0 1-16,2-3-2 16,-2 1 1-16,0-2 1 15,3 3-1-15,-3-5 0 0,0-1 0 16,0 2 0-16,0-2 0 15,0-2 0-15,0 1 0 0,0-2 0 16,0 1 0-16,0-2 1 16,0-1-1-16,0-2 0 15,0 2 1-15,0-5-1 16,0 3 0-16,0-10 1 16,0 18-1-16,0-18 1 0,0 13-1 15,0-13 0-15,0 12 0 16,0-12-1-16,3 10 1 15,-3-10 0-15,0 14 0 16,0-14 0-16,0 15 0 16,0-15-1-16,-3 12 1 15,3-12 0-15,0 10-1 0,0-10-1 16,0 0 0-16,0 0 0 16,0 0 0-16,0 0 1 15,0 0-1-15,0 0 1 0,0 0 0 16,0 0 1-16,0 0-1 15,0 0 1-15,0 0 0 0,0 0 1 16,0 0-1-16,0 0 1 16,0 0 0-16,0 0 0 15,0 0-1-15,0 0 1 16,0 0-1-16,0 0 0 0,0 0 0 16,0 0 0-16,0 0-1 15,0 0 0-15,7 0 1 16,3-2-2-16,0-3 1 15,6 0 0-15,1 0 0 16,1 0 0-16,3 1 1 0,4-4 0 16,-1 5-1-16,6-2 2 15,0 0 0-15,3 1 0 16,0 1-1-16,1 1 1 16,4-3 0-16,-5 2-1 0,-1 0 1 15,-2 2-1-15,-3 1 0 16,-6-3 0-16,-2 3 0 15,-5-2 0-15,-3 2 0 0,-11 0 0 16,12-3 0-16,-12 3-1 16,0 0 1-16,0 0 0 15,0 0-1-15,0 0 0 0,0 0-3 16,0 0-4-16,0 0-8 16,0 0-13-16,4 8-39 15,-4-8-14-15</inkml:trace>
  <inkml:trace contextRef="#ctx0" brushRef="#br1" timeOffset="91088.1548">14889 9423 222 0,'0'0'8'0,"0"0"6"0,2-9 5 16,-2 9 2-16,0-13 4 16,0 13 1-16,2-16 2 15,-2 16 2-15,0-12-7 0,0 12-6 16,0 0-5-16,0 0-3 15,0 0-3-15,0 0-3 16,-9 10-1-16,4 8 0 0,-1 7-1 16,1 6 0-16,1 7 0 15,-2 7 1-15,4 5 0 16,2 1 0-16,0-2 0 16,0 4 0-16,5-2-1 0,-2-1 0 15,-1-1 0-15,0-3 0 16,-2-4 0-16,3-3 0 15,-3-4-1-15,2-1 1 16,-2-1-1-16,0-8 1 0,0-1 0 16,0-5-1-1,0-5 1-15,-2 1-1 0,2-8 1 16,0-7-1-16,0 10 1 16,0-10-1-16,0 0 1 15,0 0-1-15,0 0 0 0,0 0 0 16,0 10 0-16,0-10 0 15,0 0 0-15,0 0 1 0,0 0-1 16,0 0 1-16,0 0 0 16,0 0 0-16,0 0 0 15,0-7 0-15,0-4 1 16,0-7-1-16,0-2 0 16,0-4-1-16,0 0 1 0,-3-3-1 15,3-3 0-15,0-2 1 16,0 2-1-16,0 0 1 15,0-5-1-15,0 3 1 16,0-5 0-16,0-3-1 16,0 1 0-16,0-2 1 0,0 0-1 15,0 1 2-15,0 3-2 16,0 3 0-16,0 1 0 16,0 3 0-16,0 6 0 15,0 4 0-15,0 3 0 0,0 1 0 16,0 4 0-16,0 0 0 15,-2 2 0-15,2-2 0 0,-2 2 0 16,2-2 0-16,-3-1 0 16,0 0 0-16,3 3 0 15,-2 1 0-15,2-2 0 16,0 2 0-16,0 9 0 0,-2-12 0 16,2 12 0-16,0-10 0 15,0 10 0-15,0 0 0 16,-3-10 0-16,3 10 0 15,0 0 0-15,0 0 0 16,0 0 0-16,0 0 0 0,-2-7 0 16,2 7 0-16,0 0 0 15,0 0 0-15,0 0 0 16,-2-11 0-16,2 11 0 16,0 0 0-16,0-9 0 0,0 9 0 15,0 0 0-15,0 0 0 16,-4-10 0-16,4 10 0 15,0 0 0-15,0 0 0 16,0 0 0-16,0 0 0 0,0 0 0 16,0 0 0-16,0 0 0 15,0 0 0-15,0 0 0 0,0 0 0 16,0-8 0-16,0 8 0 16,0 0 0-16,0 0 0 15,-2-7 0-15,2 7 0 16,0 0 0-16,0 0 0 15,0 0 0-15,0 0 0 0,0 0 0 16,0 0 0-16,0 0 0 16,0 0-2-16,0 0 0 15,0 0 0-15,0 0 1 16,0 0-1-16,0 0 2 16,10 0-1-16,-3 0 1 0,8 0 1 15,3 0-1-15,7 1 0 16,5 2 0-16,7-3 1 15,5 0-1-15,5 3 0 0,8-3 0 16,7 0 0-16,5 0 1 16,5 0-1-16,1-3 1 15,3-1-1-15,2 1 0 16,-4 1 1-16,-4-1-1 0,-3 0 0 16,-11 3 0-16,-8-2 0 15,-5 2 0-15,-13 0 0 16,-9 0 0-16,-3 0 1 0,-10 0-1 15,-8 0 1-15,10 0-1 16,-10 0 0-16,0 0-1 16,0 0 0-16,0 0-2 15,0 0-4-15,-8 2-5 16,8-2-9-16,-14 3-22 16,14-3-41-16,-16 5-1 0</inkml:trace>
  <inkml:trace contextRef="#ctx0" brushRef="#br1" timeOffset="93235.628">13064 9462 244 0,'0'0'5'15,"0"0"0"-15,0 0 3 0,0 0 1 16,0 0 2-16,0 0 3 15,0 0 3-15,0 0 3 0,-13-5-2 16,13 5 0-16,-10-7 0 16,10 7-2-16,-12-14-1 15,8-1-2-15,-2 0-3 16,3-9-3-16,3 1-1 16,0-12-2-16,0 1 0 0,3-7 0 15,3-2-1-15,-2-6 1 16,6 3-1-16,-5-4 1 15,0 3-1-15,3 6 1 16,-6 0-1-16,3 5 0 16,-3 6-1-16,-2 4 1 15,3 10-1-15,-3 1-1 0,0 5 1 16,0 10-1-16,2-13-1 16,-2 13 1-16,0 0-1 15,0 0 0-15,0 0 0 0,0 0-1 16,0 0 1-16,0 0 0 15,0 0 0-15,0 0 0 0,0 0 0 16,0 0 0-16,0 0 0 16,0 0 1-16,0 0-1 15,0 0 0-15,0 0 0 16,0 0 1-16,0 0-1 16,0 0 0-16,0 0 0 0,0-7 0 15,0 7 0-15,0 0 0 16,-2-9 0-16,2 9 0 15,0 0 0-15,-5-8 0 16,5 8 0-16,0 0 0 0,0 0 0 16,0 0-1-16,-5-9 1 15,5 9-1-15,0 0 0 16,0 0-1-16,0 0 1 16,10 0-1-16,4 0 0 15,4 0 1-15,7 0 0 0,10 1 0 16,7 4 1-16,10-5 0 15,5 3 0-15,8-3 0 0,10 0 0 16,2 0 0-16,7 0 0 16,3-3 0-16,1-2 0 15,1 4 1-15,5-3-1 16,0 2 0-16,1-1 0 0,4 3 1 16,-2 0-1-16,1 0 0 15,-5-2 1-15,0 2-1 16,-6 0 0-16,-3 0 0 15,-9 0 1-15,-6 0-1 16,-5 0 0-16,-4 2-1 0,0-2 1 16,-5 5 0-1,0-1 0-15,-8-3 0 0,3 1 0 16,-2 1 0-16,-2 0 0 16,2 0 0-16,-6-1 0 15,-1 1 1-15,0-1-1 0,-4 0 0 16,0 1 0-16,-2 2 1 15,-3-2-1-15,0-3 1 0,4 1-1 16,-4-1 0-16,5 0 1 16,0 0-1-16,-4 0 1 15,1 0-1-15,-1 0 0 16,-4 0 0-16,1 0 0 0,-5 0 0 16,-3 0 0-16,-1 0 0 15,-6 0 1-15,2 0-1 16,-2 0 0-16,-2-1 0 15,1 1 0-15,-2-3 1 0,4 3-1 16,-2-3 0-16,-1 1 0 16,-2 2 1-16,1-3-1 15,-12 3 1-15,14-2 0 16,-14 2-1-16,0 0 1 16,0 0 0-16,0 0 0 15,0 0 1-15,0 0-2 0,0 0 0 16,4-10 0-16,-4 10 0 15,0 0 0-15,0 0 0 0,0-9 0 16,0 9 0-16,0 0 0 16,0 0 0-16,0 0 0 15,0 0 0-15,0 0 0 16,-1-11 0-16,1 11 0 0,0 0 0 16,0 0-2-16,0 0 0 15,0 0 0-15,-9 11 0 16,9-2 0-16,-3 6 1 15,0 5-1-15,1 7 1 16,-1 2 1-16,3 1 0 0,0 5 0 16,0-1 1-16,3-1-1 15,-1-1 0-15,3 0 0 16,-4-2-1-16,-1-3 1 16,4-2-1-16,-4-3 1 15,2-1-1-15,-2-5 0 0,0 0 0 16,0-4 1-16,0-2 1 15,0-10-1-15,3 12 0 0,-3-12 0 16,0 0 0-16,0 9 0 16,0-9 0-16,0 0 0 15,0 0 0-15,0 0 0 0,0 0 0 16,0 0 1-16,0 11-1 16,0-11 0-16,0 0 1 15,0 0-1-15,0 0 0 16,0 0 1-16,0 0-1 0,0 0 1 15,0 0-1 1,0 0 0-16,0 0 0 0,0 0 1 16,-3 9-1-16,3-9 1 15,0 0 0-15,0 0-1 16,0 0 1-16,0 0 0 16,0 0 0-16,0 0 0 0,-9 3-1 15,9-3 0-15,0 0 1 16,-11 0-1-16,11 0 1 15,0 0 0-15,-7 0-1 0,7 0 1 16,0 0-1-16,0 0 2 16,-10 0-2-16,10 0 0 15,0 0 0-15,0 0-2 16,0 0-1-16,0 0-1 0,0 0-7 16,0 0-12-16,-9 13-36 15,9-13-25-15,0 0-3 16</inkml:trace>
  <inkml:trace contextRef="#ctx0" brushRef="#br1" timeOffset="93887.2242">15845 9272 329 0,'0'0'7'0,"0"0"1"16,0 0 0-16,0 0 1 0,0 0 1 16,0 0-1-16,16-5 3 15,1 2-1-15,5 3-4 16,10 0 0-16,3 0 0 0,5-3 0 16,5 3 1-16,0 0 0 15,1 0-1-15,0 0-1 16,-7-1-1-16,-4 1-2 15,-5 0 0-15,-9 0-1 16,-2 0 0-16,-8 0-2 0,-11 0 0 16,10 0 0-16,-10 0-1 15,0 0 1-15,0 0-1 16,0 0-1-16,-6 4-1 16,6-4-1-16,-12 5-1 15,12-5-3-15,-16 6-3 0,7-6-7 16,9 0-9-16,-17 0-23 15,9 0-28-15,8 0-3 0</inkml:trace>
  <inkml:trace contextRef="#ctx0" brushRef="#br1" timeOffset="94123.8155">16374 8828 351 0,'0'0'6'15,"0"0"3"-15,0 0 4 16,0 0-1-16,0 0-2 0,0 0 0 16,-6 0 1-1,3 5-1-15,3 10-4 0,0 8-6 16,0 4 0-16,5 7 0 16,-2 4 1-16,6 6-5 15,-1 1-7-15,2-3-15 0,0 8-45 16,-3-15-6-16</inkml:trace>
  <inkml:trace contextRef="#ctx0" brushRef="#br1" timeOffset="95130.4741">13463 8901 299 0,'0'0'0'15,"0"0"0"-15,0 7 1 16,-11 10 2-16,-4 2 0 0,-6 12 2 16,-3-1-1-16,-6 14 0 15,-4 1 3-15,-4 4-2 16,0-2 0-16,4-5-1 16,-2 4-1-16,10-12-2 0,-2 3-7 15,8-13-10-15,3-1-14 16,4-8-8-16,6-3-16 15,7-12-16-15</inkml:trace>
  <inkml:trace contextRef="#ctx0" brushRef="#br1" timeOffset="95385.4735">13693 8860 290 0,'0'0'10'0,"0"0"2"0,11-12 5 16,-11 12-1-16,10-8 1 15,-10 8-1-15,0 0 1 16,0 0 0-16,-2 20-9 16,-17 9-3-16,-1 2-3 15,-5 9-2-15,-5 2 1 0,0 5 1 16,-2 1 0-16,-1-5-2 16,9-2-2-16,1-9-4 15,0-1-6-15,9-8-9 0,-3-3-14 16,9-8-9-16,3-1-25 15,5-11-12-15</inkml:trace>
  <inkml:trace contextRef="#ctx0" brushRef="#br1" timeOffset="95589.3588">13944 8863 317 0,'0'0'1'15,"0"0"2"-15,0 0 1 0,-2 11 2 16,-7 5 3-16,-7 9 1 15,-2 7 0-15,-4 6 0 16,-5 4 0-16,-1 8 0 16,-4-3-3-16,0 0-3 15,4-8-5-15,2 0-8 16,9-10-13-16,1-2-14 0,5-18-32 16,11 1-9-16</inkml:trace>
  <inkml:trace contextRef="#ctx0" brushRef="#br1" timeOffset="95803.2008">14309 8833 335 0,'0'0'1'16,"0"0"4"-16,-9 12 1 0,-7 9 1 16,-4 2 1-16,-10 8 2 15,-2 4 1-15,-3 7-2 16,-4 2-1-16,2 1-3 0,1-3-1 15,10-5-3 1,1-4-7-16,9-6-10 0,3-3-19 16,7-12-30-16,6-1-11 15</inkml:trace>
  <inkml:trace contextRef="#ctx0" brushRef="#br1" timeOffset="96002.5955">14516 8866 357 0,'0'0'1'0,"0"0"2"0,-6 3 1 16,-1 11 2-16,-7 4 0 15,-8 6 1-15,-2 6-1 16,-6 8-1-16,1-2 1 16,-4 6-3-16,1-2-3 0,2-3-7 15,3-4-11-15,8-8-22 16,10 1-32-16,0-9-5 15</inkml:trace>
  <inkml:trace contextRef="#ctx0" brushRef="#br1" timeOffset="96201.5906">14856 8890 354 0,'0'0'1'0,"0"0"2"16,-5 8 2-16,-3 4 1 0,-4 6 0 15,-8 3 2-15,-4 8-1 16,-3 0-1-16,-6 11 0 0,3-2-2 16,-2-5-3-16,2 2-6 15,10-5-10-15,0 0-33 16,8-11-25-16,7-4-5 16</inkml:trace>
  <inkml:trace contextRef="#ctx0" brushRef="#br1" timeOffset="96404.9503">15274 8866 362 0,'0'0'0'0,"0"0"3"16,0 8 3-16,-6 4-1 0,-6 5 3 16,-8 5-1-16,-2 5 1 15,-3 3 0-15,-4 2 0 16,1 3-4-16,1-2-8 0,6-6-10 15,2-5-13-15,12-5-19 16,9-2-30-16,-2-15-4 16</inkml:trace>
  <inkml:trace contextRef="#ctx0" brushRef="#br1" timeOffset="96601.862">15704 8828 335 0,'0'0'7'0,"0"0"-1"16,0 0 2-16,-5 12 2 15,-5 1 1-15,-5 8 2 16,-5 1-1-16,-7 5 0 16,-1 2-6-16,-4 4-1 15,0-4 0-15,2 1-4 16,5-5-8-16,5-3-8 16,7-4-6-16,11-9-20 0,10 1-34 15,7-10-4-15</inkml:trace>
  <inkml:trace contextRef="#ctx0" brushRef="#br1" timeOffset="96769.5097">16102 8848 295 0,'0'0'8'15,"0"0"4"-15,-7 12 2 16,-5 2 1-16,-4 5 0 0,-8 3 2 16,0 6 0-16,-5 2-1 15,-1 2-7-15,-3-5-7 16,8 2-14-16,1-1-17 0,8-18-36 15,12 5-10-15</inkml:trace>
  <inkml:trace contextRef="#ctx0" brushRef="#br1" timeOffset="96896.4957">16470 8857 335 0,'0'0'3'0,"-13"12"1"16,-4 2 0-16,-9 11 2 15,-4 4-3-15,-10 21-48 0,-1-5-19 16</inkml:trace>
  <inkml:trace contextRef="#ctx0" brushRef="#br0" timeOffset="103685.7951">8358 8767 147 0,'0'0'3'0,"0"0"-1"0,0 0 2 16,0 0 1-16,0 0 0 16,7-2 1-1,3 2 2-15,10 0 0 0,3 0-1 16,9 2 0-16,11 1 1 16,8-1 1-16,12 3-4 15,1 0 1-15,16-2-1 16,3 1 0-16,5 1-1 0,5-2 1 15,6 1-2-15,0-1 0 16,9-1 0-16,8 1-1 16,3-1 2-16,-2 1-2 0,12-3 0 15,8 2 0-15,2 1 0 16,3 2 0-16,2-3-1 16,3 0 2-16,-6 1-2 0,8-1 0 15,1-2 0-15,1 0 0 16,-4 0 0-16,7 0 0 15,-5 0 0-15,1-2 0 16,-1-1 0-16,-2 3 0 0,-9-2-1 16,-14 2 1-16,-2 0-1 15,-7 0 1-15,-18 0-1 16,-11 2 2-16,-10 1-2 16,-16-1 1-16,-16 4-1 15,-5-5 0-15,-17 4 2 16,-3-2-4-16,-10 0 4 0,-9-3 0 15,0 0 1-15,0 0 0 16,0 9 1-16,-4-6-1 16,-6 3-4-16,-5-6-7 0,-2 5-19 15,4-1-35-15,-8-4-4 16</inkml:trace>
  <inkml:trace contextRef="#ctx0" brushRef="#br0" timeOffset="105519.5675">8485 8318 52 0,'0'0'3'15,"0"0"-1"-15,0 0 3 0,0 0 1 16,0 0 1-16,12 0 3 15,-12 0 2-15,17 0 5 16,-4 0 0-16,4 5 1 16,11 0 0-16,2-1 1 15,14 2-1-15,1 2-2 0,15-4-3 16,7 2-2-16,7-4-2 16,6 4-2-16,4-6 0 15,6 1-2-15,1-1 1 16,12 0-2-16,-4 0 1 0,3 0 0 15,10 0 0-15,-3 0-1 16,13 0-1-16,5 0 0 16,-3 0-1-16,0 0 1 0,13 0-1 15,-3 0 1-15,-2-1 1 16,5 1-2-16,-3-3 1 16,3 3-1-16,-2-3 0 0,3 1 0 15,-3-1 0-15,-1 0-1 16,6-1 0-16,-2 2 0 15,-3-4 0-15,-2 0 0 16,5 5 0-16,-5-2-1 16,-5 3 1-16,-2-2 0 0,-4 2 0 15,-7 0 0-15,-4 0 0 16,1 0 0-16,-5 0 1 16,-10 0-1-16,2 0 0 15,-7 2 0-15,0-2 0 16,-2 3 0-16,-10-2-1 0,-3-1 1 15,-3 6-1-15,-2-4 1 16,-4 2-1-16,-1 1 1 16,-5-4-1-16,-6 2 1 0,7 0 0 15,-3-1 0-15,-3-2 0 16,-3 3-1-16,1-3 1 16,0 0 0-16,-5 0-1 0,-1 0 0 15,-4-3 0-15,-1 3 1 16,2 0-1-16,-2 0 0 15,4 0 0-15,-1 0 2 16,7 0-2-16,1 0 0 16,3 0 1-16,1 0-1 0,-4-2 2 15,5 2-2-15,-6 0 0 16,3 0 1-16,-7-3-1 16,0 3 0-16,4-3 0 15,-4 3 0-15,3 0 0 16,-2-1 0-16,2 1 0 0,-1 0 0 15,-2 0 0-15,-6-3 0 16,-4 3 0-16,-8 0 0 16,-4-2 1-16,-7 2-1 0,-5 0 0 15,-6-4 0-15,-10 4 1 16,12 0-1-16,-12 0 0 16,0 0-1-16,0 0 1 0,0 0-1 15,0 0 0-15,0 0 1 16,11 0-2-16,-11 0 2 15,0 0 2-15,14 0-2 16,-4 0 1-16,-2 0 0 0,4 0 0 16,0 0-1-16,1-2 1 15,-1 2-1-15,1-2 0 16,-3-2 0-16,2 4 0 16,-1 0 0-16,-2-1 0 15,-9 1 0-15,18 0 0 16,-18 0 0-16,14 0 0 0,-14 0 0 15,16 0 0-15,-16 0 0 16,14 0 0-16,-14 0 0 16,13 1 0-16,-13-1 1 0,11 4-2 15,-11-4 0-15,0 0-1 16,9 4-2-16,-9-4 2 16,7 10-1-16,-7-10 1 0,8 15-1 15,-3-2 1-15,4-1 1 16,-4 5 0-16,6 3-1 15,-4 7 1-15,0 1 0 16,0 4 0-16,2 2 0 0,-5 2 1 16,1 0 1-16,0-1-1 15,-3 3 2-15,3-7 0 16,3-6 1-16,-5 0-1 16,-1-5 0-16,1-3 0 15,-1-4 0-15,-2-13 2 16,3 12-3-16,-3-12 2 0,0 0-1 15,0 0-1-15,0 0-1 16,0 0-2-16,0 0 0 0,0 0-3 16,0 0-1-16,0 0-2 15,0 0-4-15,0 0-1 16,0 0-1-16,0 0 2 16,0 0-1-16,-3 7 1 0,3-7 3 15,-5 15 2-15,5-15 4 16,-5 18-1-16,3-8-14 15,-4-3-26-15,1 8-14 0</inkml:trace>
  <inkml:trace contextRef="#ctx0" brushRef="#br0" timeOffset="106451.5524">8671 9109 59 0,'0'0'5'0,"0"0"4"0,0 0 0 15,0 0 4-15,0 0 3 16,0 0 1-16,0 0-1 16,0 0 1-16,0 0-5 15,0 0 0-15,13 0-3 16,4 0 0-16,13-3-1 0,14 3 0 15,13-2 3-15,16 2 0 16,17 0 0-16,11 0 0 16,14 0 0-16,14 0 0 0,8-3-1 15,4 3-2-15,11 0-2 16,4 0 1-16,6 0-1 16,4 0-1-16,6-2 0 0,3 2-1 15,6 0 1-15,3-2-1 16,-3-1 0-16,1 0 0 15,-3-3 0-15,-1 3-1 16,-8 0 2-16,-14 1-2 16,-10-4 0-16,-14 6 0 0,-4-2 0 15,-14 2 0-15,-14 0 0 16,-17 0-2-16,-15 0 0 16,-11 0 0-16,-17 0 0 15,-9 0 0-15,-13 0 2 16,-7 2 3-16,-11-2-1 0,0 0 1 15,0 0 0-15,0 0 0 16,-5-2 0-16,5 2 0 16,-18-8-2-16,11 6-2 0,-4-1-2 15,-1-4-11-15,12 7-21 16,0 0-42-16,-12 0-4 16</inkml:trace>
  <inkml:trace contextRef="#ctx0" brushRef="#br0" timeOffset="108251.0477">16256 8432 186 0,'0'0'7'0,"-3"-12"3"0,-1 2 3 16,4 0 4-16,-3-2 4 16,3 2 0-16,-2 0 1 15,-2 0-2-15,4 10-5 0,0-9-3 16,0 9-4-16,13 0-1 15,-1 0-1-15,11 1-2 16,0 2-1-16,7 0 2 0,7-1 1 16,-1 1-1-16,2 1-1 15,-3-1-2-15,0 2 0 16,-8 0-1-16,-5 5-1 0,-4 2 1 16,-6 3 1-16,-4 6-1 15,-5 8 1-15,-3 3 1 16,0 2 0-16,-9 13 4 15,0 6 0 1,-1-2-1-16,-1 2 0 16,3-3 0-16,8-50-6 0,-8 46 6 15,-2 1-1-15,-2-5-1 16,6-13-1-16,-1-3-2 0,2-4 1 16,-3-5 0-16,3 1-1 15,0-6 0-15,3-3 0 16,2-9 0-16,-5 14 0 15,5-14 0-15,0 0 0 16,0 0 1-16,0 0-1 0,-2 10 0 16,2-10 0-16,0 0 1 15,0 0-2-15,0 0 1 16,0 0 0-16,0 0-1 0,0 0 0 16,0 8 1-16,0-8-1 15,0 0 1-15,-8 12-1 16,8-12 0-16,-20 7 1 15,5-2-2-15,-4 4 0 0,-4 1-2 16,-2 0 0-16,-2 0-3 16,4-2-4-16,1 1-4 15,4 0-4-15,4-2-2 16,14-7 0-16,-11 8-4 0,11-8 1 16,13 1 1-16,2-1 5 15,0 0 3-15,4-4 7 16,7-1 4-16,-9 1 3 15,0 1 7-15,-4-3 5 16,-1 6 1-16,-12 0 2 0,13-5 0 16,-13 5 1-16,0 0-2 15,0 0-2-15,0 0-4 16,0 0-3-16,0 0-4 0,0 0-5 16,0 0-8-16,0 0-58 31,0 0-3-31</inkml:trace>
  <inkml:trace contextRef="#ctx0" brushRef="#br0" timeOffset="120680.455">14843 12433 227 0,'0'0'5'0,"0"0"4"0,0 0 2 15,0 0 0-15,-2-10 1 16,2 10 2-16,0-14 1 15,0 1 0-15,2-4-4 16,4-8-2-16,1-3-1 0,5-5-1 16,4-10 0-16,3-6 0 15,6-6-2-15,5-3 0 16,10-8 1-16,7 1-3 16,7-2 1-16,7-2-1 0,3 7 0 15,5 0-1-15,4 8 0 16,1 4-1-16,-2 8 0 15,1 2 0-15,-7 9-1 0,-3 5-1 16,-6 7 1-16,-6 1-1 16,-8 8 0-16,-6 3 1 15,-9 3-1-15,-8 4 2 16,-8-3 1-16,-4 3 2 16,-8 0 1-16,0 0 1 0,0 0 0 15,0 0 1-15,0 0 0 16,0 0-1-16,0 0-2 15,0 0-1-15,0 0-1 16,0 0-5-16,0 0-6 16,0 0-13-16,0 0-27 15,12 0-29-15,-12 0-4 0</inkml:trace>
  <inkml:trace contextRef="#ctx0" brushRef="#br0" timeOffset="124030.0327">16477 11243 341 0,'0'0'7'0,"0"0"4"0,8-12 3 16,-8 12 4-16,7-14 0 15,-7 14 1-15,7-13 0 16,-7 13 0-16,0 0-6 16,0 0-4-16,-7 19-3 0,-3 4-3 15,0 7-1-15,0 2-1 16,0 6 0-16,2-1 0 0,8-3-1 16,0-4 1-16,13-3 0 15,4-9 0-15,6-6 0 16,2-5 0-16,7-7 1 15,3 0 0-15,0-11-2 0,-1-7 0 16,-2-2 0-16,-4-7 0 16,-3-1 0-16,-7-3 0 15,-11-2 0-15,-7 3 0 16,-2 3 0-16,-14 2 0 16,-3 7 0-16,-6 6 0 0,-5 4 0 15,-2 8 0-15,2 0-4 16,3 11-6-16,1-2-6 15,4 3-11-15,5 2-24 16,-1-2-34-16,13 0-3 0</inkml:trace>
  <inkml:trace contextRef="#ctx0" brushRef="#br0" timeOffset="124379.7124">16718 10892 373 0,'0'0'6'0,"0"0"3"16,0 0 0-16,-7 0 1 15,7 0 0-15,-8 10 1 0,0 7 0 16,-4 8 3-16,5 10-5 16,-6 12-2-16,1 7-2 0,-4 11 2 15,6 7-1-15,-3 3-1 16,2-3 1-16,-1 0-3 15,0 1-1-15,-4-4 0 0,2-7-1 16,-4-5 0-16,3-6 0 16,0-5-1-16,1-11-1 15,3-9 1-15,-1-5-2 16,10-7 0-16,-3-3-2 0,5-11-1 16,0 0-4-16,0-3-6 15,0-6-9-15,2-4-26 16,1-3-34-16,4-1-1 15</inkml:trace>
  <inkml:trace contextRef="#ctx0" brushRef="#br0" timeOffset="124916.8809">17039 11281 420 0,'0'0'5'15,"0"0"3"-15,0 0 0 16,0 0 1-16,0 0 0 16,7 5 1-16,-7 7 0 0,0 3 1 15,0 2-5-15,0 6-3 16,0 2 0-16,0 7 0 16,0-3-1-16,-2 1-1 15,-1-2 2-15,3-6-3 0,0-2 0 16,0-4 0-16,-2-3-3 15,2 0-3-15,0-13-8 16,0 0-15-16,0 0-54 16,7 0-3-16</inkml:trace>
  <inkml:trace contextRef="#ctx0" brushRef="#br0" timeOffset="125646.2058">17397 11296 409 0,'0'0'7'0,"0"-10"1"0,0 10 3 0,0-10 1 15,0 10 1 1,0-12 0-16,0 12 1 0,-13-4-1 16,4 5-5-16,-4 11-5 15,1 7-3-15,-3 2 0 0,0 6 0 16,0 6 0-16,5 1 0 16,5-2 0-16,5-2 0 15,0-2 0-15,12-4 0 16,6-6 0-16,2-9 0 0,4-2 0 15,6-7 0-15,0-1 0 16,0-10 0-16,-1-1 0 16,-4-8 0-16,0-4 0 0,-9-3 0 15,-7-6 0-15,-9-1 0 16,0-1 0-16,-13 3 0 16,-6 4 0-16,-6 3 0 15,-9 12 0-15,1 4 0 0,-2 9 0 16,6 4 0-16,-1 10 0 15,12 6-81-15,6 2-8 16</inkml:trace>
  <inkml:trace contextRef="#ctx0" brushRef="#br0" timeOffset="129677.7553">17800 11415 332 0,'0'0'6'16,"0"0"3"-16,0 0 1 0,0 0 2 15,0 0 2-15,0 0 0 16,12-5 2-16,3 2 2 15,7 1-6-15,3 2-2 16,5 0 0-16,6 0 0 16,5 0-1-16,1 0-2 0,3 2 0 15,4 1-2-15,-3-3 0 16,0 0 0-16,0 0-5 16,-5 0 0-16,2 0 0 15,-8-3 0-15,-3-1 0 0,-9 1 0 16,-6 0 0-16,-2 3 0 15,-5-1 0-15,-10 1 0 16,9 0 0-16,-9 0 0 0,0 0 0 16,0 0 0-1,-7 0 0-15,7 0 0 0,-10 0 0 16,10 0 0-16,-12 1 0 16,12-1 0-16,-9 3 0 0,9-3 0 15,0 0 0-15,-9 5 0 16,9-5 0-16,0 0 0 15,0 0 0-15,0 0 0 16,0 0 0-16,0 0 0 16,0 0 0-16,0 0 0 0,0 0 0 15,0 0 0-15,0 0 0 16,0 0 0-16,0 0 0 16,0 0 0-16,0 0 0 15,0 0 0-15,0 0 0 0,0 0 0 16,-4-9 0-16,4-4 0 15,0 0 0-15,0-2 0 16,0-2 0-16,0-6 0 16,0 0 0-16,0-3 0 15,2 2 0-15,-2-1 0 0,0 0 0 16,2 2 0-16,-2 5 0 16,0 4 0-16,0 2 0 15,0 2 0-15,0 10 0 0,0-10 0 16,0 10 0-16,0 0 0 15,0 0 0-15,0 0 0 16,0 0 0-16,0 0 0 16,0 0 0-16,0 0 0 0,0 0 0 15,0 0 0-15,0 0 0 16,0 0 0-16,0 0 0 16,0 0 0-16,0 0 0 0,0 0 0 15,0 0 0-15,0 0 0 16,0 0 0-16,0 0 0 15,0 0 0-15,0 0 0 16,0 0 0-16,0 0 0 16,0 0 0-16,0 0 0 15,0 0 0-15,0 0 0 0,0 0 0 16,0 0 0-16,0 0 0 16,13-7 0-16,-4 7 0 15,4-2 0-15,8 2 0 0,-5-3 0 16,12 3 0-16,4-3 0 15,0 3 0-15,4-2 0 16,3 2 0-16,-4-5 0 0,-3 2 0 16,-2 1 0-16,-7 2 0 15,-6-2 0-15,-5 2 0 16,-12 0 0-16,13 0 0 16,-13 0 0-16,0 0 0 0,0 0 0 15,0 0 0-15,0 0 0 16,0 0 0-16,0 0 0 15,-3 4 0-15,3-4 0 16,0 0 0-16,-13 13 0 16,13-13-17-16,-2 12-69 0,2-12-4 15</inkml:trace>
  <inkml:trace contextRef="#ctx0" brushRef="#br0" timeOffset="130272.7117">19114 10890 316 0,'0'0'11'0,"0"0"3"16,0 0 3-16,0 0 4 15,0 0 1-15,0 0 1 16,0 0 0-16,0 0 0 16,0 0-8-16,0 0-5 15,0 0-3-15,0 12-2 0,0 3-1 16,3 3-4-16,-1 2 0 16,1 1 0-16,-1 4 0 15,1-3 0-15,2 1 0 0,-5-4 0 16,5 1 0-16,-5-5 0 15,2 0-25-15,-2 7-50 16,0-12-12-16</inkml:trace>
  <inkml:trace contextRef="#ctx0" brushRef="#br0" timeOffset="130605.4852">18978 10969 421 0,'0'0'5'0,"0"0"1"0,0 0 3 15,0 0-1-15,0 0 2 16,0 0 0-16,7 0 1 0,2 0 1 16,7 0-4-16,6 0-3 15,1 0 1-15,4 0-6 0,5 0 0 16,-2 0 0-16,0-2 0 15,-2 2 0-15,-11 0 0 16,-1 0 0-16,1 0 0 16,-10 0 0-16,-7 0 0 0,9 0 0 15,-9 0 0-15,0 0 0 16,0 0 0-16,0 0 0 16,-4 0-7-16,4 0-22 15,0 8-57-15,0-8-3 0</inkml:trace>
  <inkml:trace contextRef="#ctx0" brushRef="#br0" timeOffset="131116.9665">19602 10865 410 0,'0'0'6'16,"0"0"2"-16,0 0 3 15,-5-12 0-15,5 12 1 16,-18-5 0-16,6 2 1 0,-2 3-1 15,-2 3-4-15,-2 6-4 16,-1 6 0-16,4 0-4 16,0 8 0-16,6 2 0 15,3-3 0-15,6 2 0 16,0-2 0-16,10-2 0 0,7 0 0 16,3-7 0-16,5-4 0 15,1-3 0-15,-3-6 0 16,5 0 0-16,-1-6 0 0,-4-3 0 15,-3-6 0-15,-5-3 0 16,-7-4 0-16,-4 0 0 16,-4-2 0-16,-5 4 0 15,-7-4 0-15,-3 5 0 0,-5 7 0 16,-2 3 0-16,-3 3 0 16,5 6 0-16,0 0 0 15,2 3 0-15,6 9-21 16,-4-2-65-16,14 2-4 0</inkml:trace>
  <inkml:trace contextRef="#ctx0" brushRef="#br0" timeOffset="131332.4525">19902 10924 504 0,'0'0'3'0,"0"0"1"0,0 0-4 16,0 0 0-16,0 0 0 16,0 0 0-16,-7-7 0 15,7 7 0-15,0 0 0 0,0 0-7 16,25 0-81-16,-17 0-3 16</inkml:trace>
  <inkml:trace contextRef="#ctx0" brushRef="#br0" timeOffset="131828.9699">20219 10822 360 0,'0'0'8'0,"0"0"2"0,0 0 4 16,0 0 1-16,0 0 0 15,0 0 1-15,-11-4-1 16,2 4 1-16,-4 7-6 0,1 3-4 16,0 3-2-16,-4 4-2 15,4 0 0-15,1 5-1 16,7 0 0-16,4 1-1 15,0-3 3-15,7 0-1 16,6-6 0-16,4 1 1 0,1-7 0 16,7-4 0-16,0-4-3 15,0 0 0-15,1-7 0 16,-2-8 0-16,0 1 0 16,-4-5 0-16,-6-4 0 0,-4 0 0 15,-8-4 0-15,-2 2 0 16,-4-1 0-16,-11 6 0 15,-3-1 0-15,-7 7 0 16,4 6 0-16,-4 3 0 0,0 5 0 16,4 3 0-16,2 1 0 15,4 6 0-15,3 0-2 16,9 7-23-16,6-4-61 0,4 0-4 16</inkml:trace>
  <inkml:trace contextRef="#ctx0" brushRef="#br0" timeOffset="132720.5337">20554 10805 424 0,'0'0'6'0,"0"0"2"15,0 0 3-15,0-9 2 16,0 9 0-16,5-8 2 15,-5 8 0-15,7-17-9 16,-4 10-6-16,6-1 0 16,4 1 0-16,2 1 0 15,5-1 0-15,3 4 0 0,-2 3 0 16,2 0 0-16,0 3 0 16,-8 8 0-16,7-2 0 15,-9 6 0-15,-9 2 0 0,-2 2 0 16,-4 7 0-16,-8-4 0 15,-5 3 0-15,-5-3 0 16,-2 5 0-16,-2-9 0 0,1 2 0 16,5-6 0-16,4-3 0 15,0-2 0-15,14-9 0 16,-7 13 0-16,7-13 0 0,13 1 0 16,4-1 0-16,4 0 0 15,4 0 0-15,2 0 0 16,3 0 0-16,4-7 0 15,-4 5 0-15,-2-3 0 16,-2 3 0-16,-6-1 0 0,1 1 0 16,-12 0 0-1,-9 2 0-15,13 0 0 0,-13 0 0 16,0 0 0-16,0 0 0 16,-3 7 0-16,-4 8-52 15,7-15-38-15</inkml:trace>
  <inkml:trace contextRef="#ctx0" brushRef="#br0" timeOffset="133796.2952">18461 11468 193 0,'0'0'5'0,"0"0"4"16,0 0 4-16,0 0 3 15,-2-11 4-15,2 11 3 16,0 0 2-16,0 0 2 0,0 0-5 16,0 0-1-16,0 0-4 15,0 0-5-15,0 0-2 16,0 0-3-16,-8 3-2 16,8 5-3-16,0 4 1 15,-3 0-2-15,3 0 2 0,0 5-1 16,0 1 0-16,0-3 0 15,0 3 0-15,0-6 0 16,0-3-1-16,0 2 0 0,0-11 0 16,0 11 0-16,0-11 0 15,0 0 2-15,0 0 0 16,0 0 0-16,11 6 2 0,1-6-1 16,2 2 1-16,2-2 0 15,4 2-1-15,4-2 0 16,3 0-1-16,1 0 0 15,5 3 0-15,-3-3-1 16,4 2 1-16,-8 1-1 0,7-1 0 16,-8 1 0-16,-2-3-1 15,-3 2 0-15,-3 1 0 16,-7-2 0-16,-2-1-1 16,-8 0 2-16,9 3-2 15,-9-3 0-15,0 0 0 0,0 0 0 16,0 0 0-16,0 0 0 15,0 0 0-15,0 0 0 16,0 0 0-16,0 0-15 0,0 0-18 16,-12 0-52-16,12 0-3 15</inkml:trace>
  <inkml:trace contextRef="#ctx0" brushRef="#br0" timeOffset="134345.9325">19147 11717 383 0,'0'0'7'0,"0"0"2"0,-8-2 3 16,8 2 1-16,0 0 1 15,0 0 0-15,-9-3 3 16,9 3 0-16,5 0-6 16,4 0-2-16,7 3-4 0,5-3-5 15,2 2 0-15,7-2 0 16,0 0 0-16,0 0 0 16,2 0 0-16,-5 0 0 15,-4 2 0-15,-4-2 0 0,-6 0 0 16,-3 0 0-16,-10 0 0 15,7 3 0-15,-7-3 0 0,0 0 0 16,0 0 0-16,0 0 0 16,0 0 0-16,0 0 0 15,0 0 0-15,-7 3 0 16,7-3 0-16,-10 2-11 16,-3-2-78-16,13 0-3 0</inkml:trace>
  <inkml:trace contextRef="#ctx0" brushRef="#br0" timeOffset="134985.9324">19707 11589 402 0,'0'0'7'0,"0"0"3"15,0 0 1-15,-13-3 2 16,13 3 1-16,-8 0 0 0,8 0 0 15,-17 18 0-15,7-7-7 16,3 7-2-16,-1 4-5 16,3 3 0-16,2 3 0 0,3-1 0 15,6 0 0-15,8-4 0 16,4-4 0-16,4-6 0 16,5-4 0-16,3-4 0 15,0-5 0-15,-2-2 0 0,-1-8 0 16,-2-3 0-16,-8-7 0 15,-4 1 0-15,-8-6 0 16,-5-2 0-16,-3-3 0 16,-12 3 0-16,-4-1 0 15,-2 6 0-15,-6 6 0 0,0 5 0 16,1 6 0-16,0 5 0 16,3 2 0-16,1 4 0 15,7 11 0-15,15-3-85 16,-3-1-5-16</inkml:trace>
  <inkml:trace contextRef="#ctx0" brushRef="#br0" timeOffset="135196.1776">20094 11618 511 0,'0'0'0'0,"0"0"0"0,0 0 0 15,0 0 0-15,-8-3 0 16,8 3 0-16,0 0 0 16,0 0 0-16,0 0 0 15,-12-11 0-15,12 11-73 16,0 0-18-16</inkml:trace>
  <inkml:trace contextRef="#ctx0" brushRef="#br0" timeOffset="135633.0003">20367 11561 456 0,'0'0'4'0,"0"0"2"16,0 0 1-16,0 0 1 15,0 0 1-15,-5-10 0 16,5 10 0-16,-12 7-6 0,2 3-3 16,0 6 0-16,0 1 0 15,6 5 0-15,-5-1 0 16,7 5 0-16,2-3 0 16,5-4 0-16,5-2 0 0,10-4 0 15,-3-7 0-15,6 0 0 16,2-6 0-16,5-3 0 15,-6-6 0-15,6-6 0 0,-9-4 0 16,0-1 0-16,-8-6 0 16,-3-1 0-16,-10 0 0 15,-4 0 0-15,-6-3 0 0,-10 8 0 16,-1 4 0-16,-4 4 0 16,-2 4 0-16,0 8 0 15,4 2 0-15,1 4 0 0,9 11 0 16,1-2-38-16,10 1-50 15,4 3-4-15</inkml:trace>
  <inkml:trace contextRef="#ctx0" brushRef="#br0" timeOffset="135981.7466">20920 11504 478 0,'0'0'3'15,"0"0"1"-15,-6 0 1 0,-4 5 1 16,1 3 0-16,-2 1 0 16,-1 4-3-16,2 3-3 15,6 5 0-15,0 1 0 16,4 1 0-16,8-4 0 0,4 3 0 16,9-4 0-16,1-2 0 15,8-10 0-15,2-3 0 16,5-3 0-16,1-5 0 15,-4-7 0-15,-2 0 0 16,-4-12 0-16,-5 0 0 16,-11-3 0-16,-10 2 0 0,-4-3 0 15,-15 3 0-15,-3 9 0 16,-8 1 0-16,-2 8 0 16,-4 7 0-16,4 4 0 0,-7 4-34 15,7 12-51-15,0 3-6 16</inkml:trace>
  <inkml:trace contextRef="#ctx0" brushRef="#br0" timeOffset="141309.5066">14864 10012 184 0,'0'0'9'0,"0"0"5"15,0 0 7-15,0 0 3 16,0 0 2-16,9 0 1 0,-1-1 1 15,7-2 1-15,0-3-6 16,7 4-6-16,0-2-3 16,11 1-3-16,1-2-2 15,12 5-1-15,3-3-1 16,8 3-1-16,-1 0-1 16,7 0 0-16,0 0-2 0,-1 3 0 15,-3-3 0-15,-9 2-1 16,-8 1 0-16,-4-3-1 15,-8 3 1-15,-11-3-1 0,-1 1 1 16,-8-1-1-16,-10 0 1 16,9 0 0-16,-9 0 0 15,0 0 1-15,0 0-1 16,0 0 1-16,0 0-1 16,0 0 0-16,0 0-1 0,0 0 0 15,0 0-1-15,0 0 1 16,0 0-1-16,0 0 1 15,0 0-1-15,0 0 0 0,0 0-1 16,0 0-4-16,0 0-5 16,0 0-27-16,6 14-47 15,-6-14-2-15</inkml:trace>
  <inkml:trace contextRef="#ctx0" brushRef="#br0" timeOffset="142254.8352">15990 9869 371 0,'0'0'6'15,"0"0"6"-15,0 0 0 0,0 0 3 16,7-8 0-16,-7 8 2 16,0 0-1-16,0 0 1 15,0 0-7-15,-7 0-4 16,-5 8-2-16,1 7-2 15,-1 5-2-15,2 2 0 0,0 3 0 16,5 2 0-16,5-3 0 16,2 0 0-16,11-5 1 15,9-7 0-15,3-2 0 16,5-5 1-16,4-5-1 0,-1 0 1 16,2-10-2-16,0-2 0 15,-5-5 0-15,-5-4 0 16,-8-3 0-16,-4-3 0 15,-8 0 0-15,-5-1 0 0,-9 3 0 16,-5 1 0-16,-9 4 0 16,-2 8 0-16,-5 2 0 15,1 7 0-15,-1 3 0 16,3 0 0-16,2 6 0 16,7 3 0-16,4 1 0 0,3 0-2 15,4 0-11-15,7 2-10 16,0-3-15-16,0-9-43 15,13 8-6-15</inkml:trace>
  <inkml:trace contextRef="#ctx0" brushRef="#br0" timeOffset="142637.4599">16290 9604 381 0,'0'0'9'15,"0"0"1"-15,0 0 2 0,0 0-1 16,0 0 1-16,0 0 1 16,0 7 0-16,0 8 1 15,-9 10-7-15,-4 7-3 0,-2 8-1 16,-5 5 0-16,1 9 0 15,-4 0-1-15,-2 4 0 16,2-4-1-16,4-2 0 0,-2-3-1 16,4-3 0-16,0-5 1 15,4-3-1-15,0-6 0 16,7-8-1-16,-1-4 1 16,1-5-2-16,4-6-2 0,2-9-2 15,-3 11-1-15,3-11-6 16,0 0-8-16,5-13-16 15,3 6-46-15,0-8-3 16</inkml:trace>
  <inkml:trace contextRef="#ctx0" brushRef="#br0" timeOffset="142927.0148">16395 9837 422 0,'0'0'6'0,"0"0"2"16,0 0 3-16,0 0 0 0,0 0 0 15,10 0 0-15,-10 0 0 16,2 7 1-16,-2 8-6 16,0 4-4-16,-7 5-2 0,2 0 0 15,2 6 0-15,-2-1 0 16,-2 1 0-16,1-2 0 15,2-4-2-15,4-2-5 16,-2-7-6-16,2-2-10 16,-6-3-29-16,6-10-34 15,12 0-2-15</inkml:trace>
  <inkml:trace contextRef="#ctx0" brushRef="#br0" timeOffset="143262.8078">16615 9794 386 0,'0'0'6'0,"0"0"4"15,0 0 2-15,0 0 2 16,0 0-1-16,0 0 1 16,0 0 0-16,0 0 0 0,-10 16-6 15,4 6-3-15,-2-3-3 16,1 8-2-16,0 1 1 16,3 2-1-16,4-3 1 15,4-5 0-15,6 1 0 16,6-11 0-16,5-1 1 0,1-9-1 15,3-2 1-15,-1-7 1 16,-1-8-3-16,-3-3 0 16,-3-7 0-16,-4 0 0 15,-8-4 0-15,-5 1 0 0,-3-1 0 16,-9 4 0-16,-8 5 0 16,-2 6 0-16,-4 5 0 15,1 5 0-15,1 4 0 16,7 7-10-16,-6 1-17 0,11 7-57 15,7-3-3-15</inkml:trace>
  <inkml:trace contextRef="#ctx0" brushRef="#br0" timeOffset="143496.6231">17079 9812 494 0,'0'0'4'0,"0"0"1"15,0 0 1-15,0 0-4 0,0 0-2 16,0 0 0-16,0 0 0 16,0 0 0-16,0 0 0 15,4 0 0-15,-4 0-3 16,-4-2-85-16,4 2-1 15</inkml:trace>
  <inkml:trace contextRef="#ctx0" brushRef="#br0" timeOffset="143892.5084">17305 9683 492 0,'0'0'3'0,"0"0"0"0,0 0 1 16,0 0 0-16,0 0-1 16,0 0-1-16,0 0-2 15,-3 5 0-15,0 10 0 16,-1 3 0-16,1 1 0 16,1 3 0-16,2 3 0 15,0 0 0-15,2-2 0 0,5-7 0 16,11-1 0-16,0-5 0 15,1-5 0-15,2-2 0 0,3-6 0 16,-2-4 0-16,1-6 0 16,-3-6 0-16,-10-5 0 15,-3-2 0-15,-7-4 0 0,-3 6 0 16,-8 0 0-16,-5 0 0 16,-3 7 0-16,-1 5 0 15,-1 9 0-15,-3 3 0 16,7 3-9-16,-1 0-29 15,-2 9-49-15,10 0-1 0</inkml:trace>
  <inkml:trace contextRef="#ctx0" brushRef="#br0" timeOffset="144228.2924">17719 9547 475 0,'0'0'3'0,"0"0"1"15,-4-5 0-15,4 5 0 16,-18 2 0-16,6 6 0 0,0 4 1 16,-2 5-1-16,3 9-3 15,0-2 0-15,11 6 1 16,0-1-2-16,11-1 0 0,3-3 0 16,9-6 0-16,5-7 0 15,4-1 0-15,0-11 0 16,3 0 0-16,-1-11 0 15,-6-6 0-15,-3 0 0 0,-5-5 0 16,-9-8 0-16,-5 0 0 16,-9 3 0-16,-9-2 0 15,-9 6 0-15,0 4 0 16,-9 6 0-16,3 10 0 16,-3 3-16-16,3 10-38 0,2 10-34 15,0 5 0-15</inkml:trace>
  <inkml:trace contextRef="#ctx0" brushRef="#br0" timeOffset="144725.7424">16178 10328 358 0,'0'0'7'16,"0"0"2"-16,-12 4 3 15,12-4-1-15,-9 8 1 16,9-8 2-16,0 0 1 0,12 4 2 15,17-4-5-15,17-4-3 16,18-6-1-16,20-2 1 0,23-9-1 16,18-1-1-16,12 0-4 15,8-5-3-15,7 2 0 16,2 2 0-16,-2-1 0 0,-8 5 0 16,-9 3 0-16,-11 1 0 15,-12 5 0-15,-17 1 0 16,-19-2 0-16,-16 6 0 15,-15 1 0-15,-10 1 0 16,-18-2 0-16,-17 5 0 0,0 0 0 16,0 0 0-16,-2-7 0 15,-8 4 0-15,0 1 0 16,0 2 0-16,0 0 0 16,-4-2 0-16,3 2-82 15,11 0-11-15</inkml:trace>
  <inkml:trace contextRef="#ctx0" brushRef="#br0" timeOffset="145949.5729">18220 9329 287 0,'0'0'5'0,"0"0"2"0,0 0 4 16,0 0 3-16,-5 7 0 15,5-7 2-15,-4 10 3 16,4-10 1-16,4 13-3 16,-4-13-2-16,10 9-2 0,-10-9-4 15,19 5 1-15,-8-5 0 16,-2 0-2-16,1 0 0 16,0-2-1-16,-10 2-1 0,12-22-1 15,-7 7 0-15,-5-5 0 16,3-2-5-16,0-3 0 15,-3-5 0-15,0 1 0 16,0 2 0-16,-3 2 0 0,0 0 0 16,-2 5 0-16,5 6 0 15,-4 2 0-15,4 12 0 16,-5-16 0-16,5 16 0 16,0-10 0-16,0 10 0 15,14-6 0-15,-3 4 0 16,6 2 0-16,3-2 0 0,5 0 0 15,2-4 0-15,3-1 0 16,5 0 0-16,-3-3 0 16,3 0 0-16,0-3 0 0,-3 4 0 15,-2-1 0-15,-5-1 0 16,-6 2 0-16,-4 3 0 16,0 1 0-16,-15 5 0 15,10-1 0-15,-10 1 0 0,0 0 0 16,0 0 0-16,0 0 0 15,0 0 0-15,0 0 0 16,0 0 0-16,0 0 0 16,0 0 0-16,0 0 0 0,-4 9 0 15,4-9-3-15,-13 8-47 16,13-8-35-16,-12 13-3 16</inkml:trace>
  <inkml:trace contextRef="#ctx0" brushRef="#br0" timeOffset="146312.6779">18975 8620 448 0,'0'0'5'0,"0"0"2"0,0 0 1 16,-7-7 0 0,7 7 1-16,0 0-1 0,0 0 2 15,-8 15-2-15,8 6-8 16,0 3 0-16,0 5 0 0,3 1 0 15,4 8 0-15,-2-4 0 16,1-2 0-16,-2-2 0 16,4-6-22-16,-4 1-34 0,1-12-30 15,-5-1-3-15</inkml:trace>
  <inkml:trace contextRef="#ctx0" brushRef="#br0" timeOffset="146529.9185">18836 8765 379 0,'0'0'9'0,"0"0"2"16,0 0 2-16,0-9 0 16,0 9 1-16,0 0 1 15,7-9 0-15,6 4 1 0,7 2-8 16,5-4-2-16,2 2-2 16,5-2-1-16,5-3 2 15,-2 2-5-15,-2-1 0 16,-9 1 0-16,-3 5 0 15,-9-1-2-15,1 4-11 0,-13 0-11 16,7-15-56-16,-7 15-7 16</inkml:trace>
  <inkml:trace contextRef="#ctx0" brushRef="#br0" timeOffset="146963.1957">19383 8521 473 0,'0'0'3'16,"0"0"2"-16,0 0-1 15,-5-5 1-15,5 5 1 0,-18 3-2 16,4 2 1-16,-1 7 1 15,-5 3-6-15,7 3 0 0,1 4 0 16,1 5 0-16,9-5 0 16,2 3 0-16,8-5 0 15,9 0 0-15,8-8 0 0,-2-5 0 16,7-2 0-16,-3-5 0 16,1-2 0-16,-4-8 0 15,-3-5 0-15,-4-5 0 16,-8-4 0-16,-1-3 0 15,-8 2 0-15,-5-3 0 0,-7 4 0 16,-5 4 0-16,-4 2 0 16,2 9 0-16,-7 3 0 15,1 6 0-15,3 0 0 16,5 13-8-16,2-3-22 16,5-10-49-16,10 15-10 0</inkml:trace>
  <inkml:trace contextRef="#ctx0" brushRef="#br0" timeOffset="147558.8997">19753 8424 292 0,'0'0'10'0,"0"0"4"16,0 0 5-16,0 0 1 16,0 0 4-16,0 0 1 15,0 0 1-15,-9 8 1 0,9-8-8 16,0 0-6-16,0 0-2 15,0 0-3-15,0 0-5 16,0 0-3-16,0 0 0 0,0 0 0 16,0 0 0-16,0 0 0 15,0 0 0-15,0 0 0 16,0 0 0-16,0 0 0 0,0 0 0 16,0 0 0-16,0 0 0 15,0 0 0-15,0 0 0 16,0 0 0-16,0 0 0 15,0 0 0-15,0 0 0 16,0 0 0-16,0 0 0 0,0 0 0 16,0 0 0-16,0 0 0 15,0 0 0-15,0 0 0 16,0 0 0-16,0 0 0 16,0 0 0-16,0 0 0 0,0 0 0 15,0 0 0-15,0 0 0 16,0 0 0-16,0 0 0 15,0 0 0-15,0 0 0 16,0 0 0-16,0 0 0 0,0 0 0 16,-6 10-2-16,6-10-81 15,0 0-3-15</inkml:trace>
  <inkml:trace contextRef="#ctx0" brushRef="#br0" timeOffset="150062.257">20061 8296 297 0,'0'0'7'0,"0"0"3"0,0 0 4 16,0 0 1-16,3-10 1 16,-3 10 2-16,0 0 0 15,0 0-1-15,-10 0-6 16,1 5-3-16,-5 7-3 16,5 3-2-16,-4 5-1 0,2 0 0 15,3 5 0-15,5-1 0 16,3-4 1-16,5 0-1 15,10-5 1-15,5-3 0 0,7-4 0 16,5-3 0-16,1-5 0 16,-1 0 1-16,-2-7-1 15,0-3 1-15,-10-6-1 16,-2-2 0-16,-14-1 0 0,-4-3-1 16,-4-3 0-16,-12 4-1 15,-4-5-1-15,-3 6-1 16,2 3 0-16,-4 7 0 15,-3 6-1-15,6 1 1 16,0 3-3-16,4 3-3 0,6 8-5 16,1-3-10-16,7 4-23 15,5 0-37-15,10 1-1 16</inkml:trace>
  <inkml:trace contextRef="#ctx0" brushRef="#br0" timeOffset="150427.3506">20424 8156 415 0,'0'0'4'0,"0"0"2"16,0 0 1-16,0 0 0 15,0 0 0-15,5 9 2 0,-5 5 1 16,0 4 0-16,0 7-4 15,-2 2-1-15,2 5-1 16,-3 2 1-16,3 1-1 0,0 0-2 16,0-5 0-16,0-5 0 15,0-3-1-15,3-7 0 16,-1-3 0-16,-2-12 2 16,4 15-3-16,-4-15 0 15,0 0 0-15,0 0 0 0,0 0 0 16,0 0 0-16,0 0 0 15,0 0 0-15,0 0 0 16,0-7 0-16,0 7 0 0,0 0-8 16,0-10-77-16,0 10-3 15</inkml:trace>
  <inkml:trace contextRef="#ctx0" brushRef="#br0" timeOffset="151358.9897">18542 9711 259 0,'0'0'6'0,"0"0"2"16,0 0 2-16,0 0 0 16,0 0 4-16,-9 0 2 15,9 0 0-15,-12 4 1 0,12-4-2 16,-11 13-2-16,11-13-1 15,0 12-1-15,0-12-1 16,20 5-1-16,8-5-1 0,9 0 1 16,11-5-1-16,11-4-1 15,3-1 0-15,8-5-1 16,4 3-1-16,-1-4 0 16,-6 2-2-16,-5 3 0 15,-8 2 0-15,-9 1-1 16,-9 3-1-16,-6 0 1 0,-11 3 0 15,-4 0 1-15,-5 2 0 16,-10 0 0-16,0 0 2 16,0 0-5-16,0 0 0 0,-8 0 0 15,8 0 0-15,-15 0 0 16,15 0 0-16,-15 2 0 16,7-2 0-16,8 0-8 15,-14 0-17-15,14-5-55 0,0 5-8 16</inkml:trace>
  <inkml:trace contextRef="#ctx0" brushRef="#br0" timeOffset="151849.0425">19773 9445 362 0,'0'0'8'0,"0"0"5"0,0 0 1 15,0-12 1-15,0 12 1 16,0 0 0-16,-7-10 1 15,7 10 0-15,-19 5-8 16,10 7-4-16,-2 5-2 16,3 9-1-16,-3-2-2 0,4 4 1 15,3 1 0-15,4-1 0 16,11-3 0-16,4-8 0 16,8-5 1-16,4-7-1 15,3-3 1-15,5-4 0 16,0-5 0-16,-1-11-2 0,-6-4 0 15,-3-3 0-15,-7-5 0 16,-14-1 0-16,-4-4 0 16,-14 2 0-16,-5 1 0 0,-10 8 0 15,-3 3 0-15,-6 9 0 16,3 4 0-16,1 8 0 16,-1 8-6-16,16 4-78 0,6 9-3 15</inkml:trace>
  <inkml:trace contextRef="#ctx0" brushRef="#br0" timeOffset="157423.5503">14652 10599 212 0,'0'0'7'0,"0"0"4"0,0 0 3 15,0 0 4-15,0-7 2 16,0 7 1-16,0 0 0 16,0 0 0-16,0 0-5 0,-2 7-3 15,-1 11-2-15,1 8-5 16,2 7-1-16,0 9-1 16,0 11 0-16,2 7-1 15,1 1 1-15,2 7-1 0,-1-2 1 16,2 1-1-16,1-3-1 15,-2 1 1-15,-2-8 0 16,1 2 0-16,-1-7-2 16,-1-3 0-16,-2-3 1 15,3-8 0-15,-3 0-4 0,3-7 2 16,-3-8-1-16,0-3 0 16,2-5 0-16,-2-1 0 0,0-6-1 15,0 2 1-15,0-10 1 16,0 8-1-16,0-8-2 15,0 0-3-15,-10 12-6 16,10-12-6-16,0 0-13 16,0 0-29-16,-10 8-18 0</inkml:trace>
  <inkml:trace contextRef="#ctx0" brushRef="#br0" timeOffset="157841.2352">14491 11604 315 0,'0'0'9'0,"0"0"2"0,0 0 2 15,0 0 1-15,5 7 2 16,-5-7 1-16,11 10-2 16,-1-1 1-16,0 1-7 15,6 2-4-15,-4 4-2 0,6-2 0 16,1 1-2-16,-1 0 0 16,-3-2 0-16,0-1 0 15,-3-2 1-15,-2-3 0 16,0-2 3-16,-10-5 1 0,17 0 0 15,-9-3 2 1,2-6 0-16,4-6 1 0,3-5-1 16,5-2-1-16,-1-4-7 15,4-3 0-15,5-2 0 16,-2 0 0-16,6 1-18 0,-4 1-66 16,-3 0-4-16</inkml:trace>
  <inkml:trace contextRef="#ctx0" brushRef="#br0" timeOffset="167158.1961">13011 13464 309 0,'0'0'9'16,"0"0"5"-16,0 0 2 15,0 0 2-15,0 0 4 16,0 0-2-16,0 0 1 16,0 0 0-16,0 4-9 0,0-4-3 15,0 13-3-15,0 9-1 16,0 3-1-1,0 5-1-15,0 5 1 0,-2 4 0 16,2 1 0-16,0-1-1 16,0-4 0-16,0-7-2 15,0-6 2-15,0-5-3 16,0-3 0-16,0-14 0 16,2 10 0-16,-2-10 0 0,0 0 0 15,0-16 0-15,0-2 0 16,0-6 0-16,-2-7 0 15,2-6 0-15,-5-2 0 16,2-1 0-16,-1 3 0 16,2 2 0-16,-2 5 0 15,2 8 0-15,-1 5 0 0,1 7 0 16,2 10 0-16,0 0 0 16,0 0 0-16,-7 12 0 0,4 8 0 15,3 3 0 1,0 4 0-16,-3 3 0 15,3-1 0-15,0 1 0 0,0 0-12 16,0 4-73-16,6-20-3 16</inkml:trace>
  <inkml:trace contextRef="#ctx0" brushRef="#br0" timeOffset="168356.3877">14342 13602 185 0,'0'0'8'0,"0"0"2"16,0 0 6-16,4-5 0 0,-4 5 5 16,0 0 3-16,8-7 3 15,-8 7 1-15,0 0-5 16,2-12 0-16,-2 12-3 16,0 0-2-16,0-10-2 0,0 10-2 15,0 0-3-15,0 0-2 16,0 0-2-16,-5-8-1 15,5 8-2-15,0 0-1 16,-5 8-1-16,5-8 0 0,-2 10-1 16,2-10 0-16,0 17 0 15,0-10 0-15,0-7 1 16,12 15 0-16,1-7-1 16,2-7 1-16,0-1 1 15,4 0-1-15,-1 0 0 0,2-9-2 16,-5-1 0-16,0-2 0 15,-8-5 0-15,1 7 0 16,-6-7 0-16,-2 2 0 0,-10 1 0 16,-3 5 0-16,-4 1 0 15,-3 6 0-15,-5 2 0 16,1 0 0-16,-1 7 0 16,2 4 0-16,1-2 0 0,7 3 0 15,2 4 0-15,6-6 0 16,7 2 0-16,0-2 0 15,11-3 0-15,3 1 0 16,6-6 0-16,0 0 0 16,5-2 0-16,0-2 0 0,0-3 0 15,-3-7 0-15,-6 0 0 16,3 2 0-16,-12-7 0 16,-3 2 0-16,-4 1 0 15,-1 2 0-15,-9 3 0 0,-5-1 0 16,-5 8 0-16,0 2 0 15,-2 0 0-15,-1 2 0 16,6 3 0-16,-1 2 0 16,6 0 0-16,3-2 0 0,9-5 0 15,-6 10 0-15,6-10 0 16,0 0 0-16,15 12 0 16,-15-12 0-16,23 5-43 15,-9 1-46-15,2-6-2 0</inkml:trace>
  <inkml:trace contextRef="#ctx0" brushRef="#br0" timeOffset="169143.1276">14349 13875 420 0,'0'0'6'0,"0"0"3"15,0 0 3-15,-5-7 1 16,5 7 1-16,0 0 0 0,0 0 0 16,0 0-5-16,-10 3-9 15,6 6 0-15,0 3 0 16,-1 10 0-16,0 1 0 15,1 1 0-15,1 4 0 16,-1-3 0-16,1 2 0 0,3-3 0 16,0-1 0-16,0-6 0 15,0-2 0-15,0-5 0 16,0-10 0-16,0 15 0 0,0-15 0 16,0 0 0-16,-2-8 0 15,-2-4 0-15,4-8 0 16,-2-6 0-16,0-10 0 0,2 1 0 15,0-2 0-15,0-3 0 16,2 6 0-16,0 0 0 16,4 4 0-16,1 7 0 15,0 4 0-15,3 4 0 16,6 0 0-16,-2 8 0 0,4 1 0 16,2 6 0-16,2 2 0 15,-2 9 0-15,0 8 0 16,-3 4 0-16,-1 4 0 15,-4 8 0-15,-3-5 0 16,2 1 0-16,-6 4 0 16,-1-5 0-16,-1-3 0 0,-1 1 0 15,0-6 0-15,-2-2 0 16,3 0 0-16,-3-8 0 0,0 2 0 16,0-6 0-16,0-8 0 15,-3 12 0-15,3-12 0 16,0 0 0-16,0 0 0 0,-7 0-35 15,7 0-54-15,-9-9-2 16</inkml:trace>
  <inkml:trace contextRef="#ctx0" brushRef="#br0" timeOffset="169388.1487">14326 14035 436 0,'0'0'6'0,"0"0"2"0,0 0 2 15,0 0 2-15,0 0 0 16,0 0 1-16,0 0 1 16,0 0-14-16,16-5 0 0,-2 1 0 15,4-1 0-15,2 2 0 16,-1-1 0-16,2 1 0 16,-4-2 0-16,-1 5 0 0,-8 0 0 15,-8 0 0-15,11 2 0 16,-11-2 0-16,-15 8-73 15,15-8-18-15</inkml:trace>
  <inkml:trace contextRef="#ctx0" brushRef="#br0" timeOffset="170458.603">16062 13583 386 0,'0'0'7'0,"0"0"3"15,0-12 2-15,0 12 2 16,-2-13 2-16,2 13 0 16,0-10 1-16,0 10-1 15,0 0-6-15,0 0-3 16,-4 12-7-16,1 6 0 0,2 4 0 15,-2 4 0-15,3 3 0 16,0 3 0-16,0-3 0 16,0-2 0-16,0-4 0 15,0-3 0-15,3-3 0 0,-3-7 0 16,0-10 0-16,1 12 0 16,-1-12 0-16,0 0 0 15,3-12 0-15,-3-5 0 0,0-5 0 16,0-4 0-16,0-6 0 15,0 3 0-15,0-1 0 16,0 5 0-16,0 2 0 16,0 7 0-16,0 6 0 0,0 10 0 15,0 0 0-15,-3 10 0 16,3 4 0-16,0 4 0 16,0 1 0-16,0 1 0 15,3 0 0-15,3 0 0 16,-3-6 0-16,1-2 0 0,-1-1 0 15,-3-11 0-15,0 0 0 16,0 0 0-16,1-5 0 16,-1-10 0-16,0-2 0 15,0-8 0-15,0 1 0 0,0-2 0 16,0 2 0-16,0 4 0 16,4 3 0-16,-4 7 0 15,0 10 0-15,0 0 0 16,0 5 0-16,0 7 0 0,2 6 0 15,-2-2 0-15,2 4 0 16,0-5 0-16,4 3 0 16,-3-8 0-16,2 2-10 0,-5-12-9 15,2 15-6-15,-2-15-14 16,0 0-38-16,0 0-12 16</inkml:trace>
  <inkml:trace contextRef="#ctx0" brushRef="#br0" timeOffset="170917.8894">15709 13637 365 0,'0'0'7'0,"0"0"1"0,0 0 2 16,0 0-2-16,0 0 2 0,0 0 2 16,7-8 0-16,11 8 1 15,9 0-4-15,8 0-3 16,9 3 1-16,11-1 0 15,12-2 0-15,6 0-1 0,3 0-1 16,2 0-1-16,-9 0-1 16,-7 0 0-16,-8 0-1 15,-9 0-1-15,-15 0 0 16,-5 0 0-16,-12 3 0 0,-13-3 0 16,0 0 1-16,-15 0-2 15,-8 0 0-15,-4 0 0 16,-8 0 0-16,-11 0-2 15,-7 0 1-15,-7 0-1 0,-2 0 0 16,-1 0 1-16,2 0-1 16,1 0 1-16,8-3 1 15,5 3 0-15,6-2 0 16,14-1 0-16,10 0-1 16,8 3 2-16,9 0-1 0,12 0 0 15,13-1 0-15,10 1 0 16,6-3 1-16,7 0 0 15,5 3-1-15,0-2-3 0,2 2-6 16,-7 0-13-16,-6 0-61 16,-5 0-3-16</inkml:trace>
  <inkml:trace contextRef="#ctx0" brushRef="#br0" timeOffset="171277.0248">15868 13607 304 0,'0'0'6'16,"0"0"3"-16,0 0 1 16,0 0-1-16,0 0 1 0,0 0 1 15,15-7 2-15,4 4 0 16,11 1-7-16,2 0-3 15,9-1-6-15,-3 0-20 16,0 1-49-16,10 0-4 16</inkml:trace>
  <inkml:trace contextRef="#ctx0" brushRef="#br0" timeOffset="171939.8023">12738 13605 240 0,'0'0'7'16,"0"0"4"-16,0 0 1 15,0 0 3-15,0 0 1 0,0 0 0 16,-12-3 3-16,12 3 0 16,-16 0-5-16,16 0-3 15,-11 10 0-15,11-10-1 16,-3 14 1-16,3-14 0 0,19 14-1 15,9-10 0-15,4-2 0 16,13-2-1-16,2 0-1 16,6-2-1-16,1-5-3 15,-1-1 0-15,-11 4-1 0,-5-4 0 16,-10 3 0-16,-6 0 0 16,-13 0-1-16,-8 5-1 15,-16-5 0-15,-9 3 0 16,-7 2 0-16,-8 0-1 0,-8 0-1 15,1 5 1-15,-2 0 0 16,6-1 0-16,9 1 0 16,6 0-2-16,14 1-3 0,14-6-21 15,27 9-57-15,13-9-4 16</inkml:trace>
  <inkml:trace contextRef="#ctx0" brushRef="#br0" timeOffset="180674.9922">20912 17229 360 0,'0'0'9'15,"0"0"2"-15,10-7 4 16,-10 7 1-16,0 0 2 0,10-7 0 15,-10 7 1-15,0 0 0 16,2 7-7-16,-2 2-4 16,-7 6-2-16,-3 0-6 15,-3 5 0-15,-4 3 0 0,-5 1 0 16,2 3 0-16,-8 3 0 16,-2 5 0-16,0-6 0 15,-2 6 0-15,2 0 0 16,-4 0 0-16,1-3 0 0,1 1 0 15,2-4 0-15,3-7 0 16,-2-1 0-16,9-6 0 16,2-1-29-16,3-10-56 15,3-1-5-15</inkml:trace>
  <inkml:trace contextRef="#ctx0" brushRef="#br0" timeOffset="181098.6776">20514 17234 410 0,'0'0'5'0,"0"0"2"0,0 0 2 0,0 0 2 15,0 0 1-15,0 0 2 16,10 7 1-16,-10-7 0 16,10 13-2-16,-5-4-13 15,5 4 0-15,5 1 0 0,5 4 0 16,-1 2 0-16,6 2 0 15,3 1 0-15,4-2 0 16,0 8 0-16,1-3 0 0,4 2 0 16,1-4 0-16,-4 6 0 15,6-5 0-15,-3 2 0 16,-2-5 0-16,-3 1 0 16,-2-3 0-16,-4-8 0 0,-5 0 0 15,-3 1 0-15,-3-4 0 16,-6-4 0-16,-9-5 0 15,13 7 0-15,-13-7 0 16,0 0 0-16,0 0 0 16,0 0 0-16,-5-3 0 15,5 3 0-15,-10-9 0 0,10 9 0 16,-7-9 0-16,7 9 0 16,-10-11-15-16,5 2-70 15,5 9-7-15</inkml:trace>
  <inkml:trace contextRef="#ctx0" brushRef="#br0" timeOffset="181626.4508">21653 17112 317 0,'0'0'11'0,"0"0"4"16,0 0 4-16,0 0 3 15,-9-9-1-15,9 9 1 16,0 0 2-16,0 0 1 16,14 3-9-16,-2 6-4 0,6 1-5 15,7 7-7-15,2 0 0 16,8 3 0-16,2 3 0 15,-19-13 0-15,3 0 0 16,-1-1 0-16,1 1 0 0,-2-2 0 16,1 1 0-16,-5-1 0 15,2-1 0-15,-2-2 0 16,0 0 0-16,-5 0 0 16,1 0 0-16,-11-5 0 15,12 3 0-15,-12-3-2 0,0 0-27 16,0 0-46-16,0 0-15 15</inkml:trace>
  <inkml:trace contextRef="#ctx0" brushRef="#br0" timeOffset="181951.3298">22172 17026 360 0,'0'0'6'15,"0"0"5"-15,0 0 2 16,10 0 2-16,-8 7 3 15,-2 8 0-15,0 7 2 0,-2 11 0 16,-3-13-6-16,0 2-3 16,-2 2-6-16,-1 11-5 15,1-3 0-15,0 5 0 16,-1-2 0-16,-2 2 0 16,2-2 0-16,-2 5 0 15,4-6 0-15,-3 1 0 0,2-3 0 16,-1 3 0-16,2-8 0 15,0 3 0-15,1-3 0 0,3-9 0 16,-1-4 0-16,3-1 0 16,0-13 0-16,0 0-7 15,0 0-13-15,0 0-20 0,16-8-47 16,-11-2-1-16</inkml:trace>
  <inkml:trace contextRef="#ctx0" brushRef="#br0" timeOffset="182704.306">22970 17014 357 0,'0'0'6'0,"0"0"6"15,0 0 2-15,0 0 3 0,0 0 0 16,0 0 2-16,0 0 0 15,-10-3 1-15,10 3-6 16,0 0-3-16,0 0-6 16,3 5-5-16,11-2 0 15,9-3 0-15,9 0 0 0,9 0 0 16,10-5 0-16,4-1 0 16,0 0 0-16,0 0 0 15,-6 1 0-15,-9 1 0 16,-7 1 0-16,-9 3 0 0,-11 0 0 15,-13 0 0-15,7 18 0 16,-10-1 0-16,-9 7 0 16,-6 3 0-16,-6 11 0 15,-11-4 0-15,20-14 0 0,-2 4 0 16,-6-3 0-16,4 3 0 16,-4 1 0-16,1-3 0 15,5 1 0-15,-4-1 0 0,4-2 0 16,-1-2 0-16,7-2 0 15,2-1 0-15,7-1 0 16,0 0 0-16,4-4 0 16,8 0 0-16,2-8 0 15,6 3 0-15,7-5 0 16,2 0 0-16,3-3 0 0,2-1 0 16,0-1 0-16,1 0 0 15,0-1 0-15,4 2 0 16,-5-1 0-16,-2 1 0 15,-2-2 0-15,-4 1 0 0,-2-1 0 16,-4 4 0-16,-3 1 0 16,-2 1 0-16,-4-4 0 15,-9 4 0-15,10 0 0 0,-10 0 0 16,0 0-59-16,0 0-36 16</inkml:trace>
  <inkml:trace contextRef="#ctx0" brushRef="#br0" timeOffset="196706.2774">19594 16059 101 0,'0'0'0'16,"0"0"-1"-16,0 0 7 16,0-12 5-16,8 0 8 15,-1-6 6-15,3-1 2 0,10-3 1 16,0 0 2-16,7-7 1 15,6 3-5-15,4-1-6 16,5 2-5-16,5 2-3 16,6-1-2-16,2-1 0 15,9 0-2-15,5-5 2 0,4 3-1 16,7-3-2-16,6 1 0 16,6-1 0-16,5 0-2 15,10-2 0-15,0 2 0 0,0 5 0 16,2-1-3-16,5 1 0 15,-1 0 0-15,4 5 0 16,-6 2 1-16,6-1-1 16,5 5 0-16,4-4 0 15,6 3 1-15,7-4 0 0,1 3 0 16,2 3-1-16,-1-1 1 16,-2 6-1-16,-7 1 0 15,-6 7-1-15,-6 0 0 16,-8 7 0-16,-8 8 0 15,-4 0-1-15,4 6 0 0,-5 5 1 16,0 1 0-16,1 1 0 16,0 3 0-16,-3 7-1 15,-8-1 1-15,-4 4 0 0,-10 8-1 16,-11 0 0-16,-9 3-1 16,-13 2 0-16,-10 6 0 15,-9-1 1-15,-8 1 0 16,-11 2 0-16,-4-3 1 15,-9-2-1-15,-6-1 1 0,-7 2 0 16,-6-6 0-16,-7 0-1 16,-1-2 1-16,-10-4 0 15,-6-1 0-15,-5-2 0 16,-10-6-1-16,-6 4 0 0,-8-5 1 16,-11-5 0-16,-6 4 0 15,-3-4 0-15,-6-2 0 16,-8 0 1-16,-1-1 0 15,-8-3-1-15,5 1 1 0,-9-1-1 16,-1 1 0-16,-2-6 0 16,-11-3 0-16,0-1-1 15,-4-1 1-15,-3-5-1 0,-6-2 1 16,-4 0-1-16,-3-7 1 16,3 2-1-16,3-3 1 15,4 0-1-15,1 0 0 16,1-4 0-16,4-2 1 0,8-4-2 15,2 0 1-15,1-5 0 16,9 1-1-16,2-4 1 16,4-1 0-16,11-7-1 15,4 5 0-15,9-1 1 0,9-6 0 16,8 1-1-16,6-6 2 16,11 1-1-16,9-5 0 15,9-5 0-15,9 0 0 16,6-10 0-16,8-3 1 15,12-4-1-15,4 0 0 0,5-3 0 16,14-1 0-16,7 2 0 16,11-1-1-16,7 2 1 15,11 4 0-15,10 3 0 16,7-1-1-16,8 7 1 0,15 0 0 16,6 2 1-16,8 3-1 15,8 3 0-15,8 4 1 16,7 3-1-16,4-3 1 0,6 7-1 15,4 1 1-15,4 3-1 16,1-1 0-16,6 3 0 16,0-4-1-16,7 5 1 15,-1-1 0-15,7-1 0 16,-1 3-1-16,7-3 1 0,1 8 0 16,-3 4 0-16,1 1 0 15,-7 7 0-15,-4 3 0 16,-7 5 0-16,-10 5 0 15,-8 7 0-15,-10 1 0 16,-7 5 0-16,-8-2 0 0,4 2 1 16,-12 1-1-16,3 3 0 15,-9 1 0-15,-1 4 0 0,-7 4-1 16,-7 2 1-16,-8 4-1 16,-15 6 0-16,-7 1 0 15,-8 3 0-15,-12 0-1 16,-6 1 1-16,-8-2 1 0,-6-1-1 15,-10-3 1-15,-3 0-1 16,-12 2 1-16,-7-4 0 16,-10 2 0-16,-8 0 0 15,-9 1 0-15,-11 0-1 16,-15 2 1-16,-7-3 0 16,-15 6-1-16,-7-9 0 15,-16 3 1-15,-6-7 1 0,-11 2-1 16,-7-7 0-16,-8-1 1 15,-5-5-1-15,-4-3 3 16,-6-1-2-16,-4-6-1 0,-6 1 0 16,-2-3 1-16,-5-2 0 15,-2-3-1-15,-1-4 0 16,4-2 0-16,-5-2-1 0,7-4 1 16,8 0 0-16,-2 0-1 15,11-7 0-15,2-1 1 16,6-1-1-16,7-4 1 0,4-3-1 15,9 0 1-15,5-4-1 16,11-5 1-16,6 0 0 16,12-7 1-16,10-5-2 15,15-8 1-15,12-5 0 16,18-9 0-16,14-5 1 16,19-6-1-16,14-2 0 0,9-1-1 15,24-4 1-15,12 5 0 16,17-5 0-16,20 3 0 15,17 1 1-15,28-3-1 16,20-1 0-16,29-7 1 0,33 5-1 16,20-3 1-16,32 8-1 15,20 4 0-15,20 11-5 16,12 17-23-16,8 15-54 0,-4 13-4 16</inkml:trace>
  <inkml:trace contextRef="#ctx0" brushRef="#br0" timeOffset="209914.7868">14484 5279 310 0,'0'0'5'0,"0"0"5"15,0 0 2-15,0 0 2 0,-11-5 1 16,11 5 3-16,0 0-2 16,0 0 1-16,0 0-5 15,0 0-3-15,0 0-4 16,7 0-2-16,6 0 1 15,8-8-1-15,8-4 0 0,11-8 0 16,12-10 1-16,15-9 0 16,19-11 1-16,17-9 0 15,19-16-1-15,22-11 0 0,17-9 0 16,19-9 0-16,21-7-1 16,15 0 0-16,10-8-1 15,15-2 0-15,10-1 0 0,11 3 0 16,1-5 2-16,8 2-4 15,-5 1 0-15,2 0 0 16,-6 3 0-16,-9 6 0 16,-12 8 0-16,-16 7 0 15,-20 12 0-15,-23 13 0 0,-20 11 0 16,-26 17 0-16,-29 9 0 16,-23 8 0-16,-27 12 0 15,-16 1 0-15,-17 8 0 16,-13 6 0-16,-11 0 0 15,-5 10 0-15,-8 0 0 0,1 5 0 16,-6-6-32-16,-1 9-54 16,-2 1-2-16</inkml:trace>
  <inkml:trace contextRef="#ctx0" brushRef="#br0" timeOffset="210880.4802">15068 5963 292 0,'0'0'7'0,"0"0"4"16,-16 0 4-16,16 0 1 0,-13 0 0 15,13 0 2-15,-8 0 0 16,8 0 0-16,0 0-6 0,0 0-2 15,21 0-3-15,6-8-1 16,19-4 0-16,11-6 0 16,17-7-1-16,18-6 0 15,13-10-1-15,17-3-1 0,14-8-1 16,14-7 0-16,13-9 1 16,14-6-3-16,9-7 1 15,11-6 1-15,12-7 0 16,7 0 0-16,8-3 0 15,0-2-1-15,4 2 1 16,-3 1 1-16,0 4 0 16,-9 0 0-16,-2 11-1 0,-12 1 1 15,-6 3 0-15,-12 9-3 16,-12 0 0-16,-18 9 0 0,-12 2 0 16,-23 10 0-16,-13 5 0 15,-26 7 0-15,-13 8 0 16,-20 4 0-16,-9 6 0 0,-16 5 0 15,-5 5 0-15,-5-3 0 16,-1 5 0-16,-1-1 0 16,-10 6 0-16,12-10 0 15,-12 10 0-15,10-2 0 0,-10 2 0 16,0 0 0-16,0 0 0 16,0 0 0-16,0 0 0 15,0 0 0-15,-15-5 0 16,15 5-29-16,-17 5-54 15,6-5-7-15</inkml:trace>
  <inkml:trace contextRef="#ctx0" brushRef="#br0" timeOffset="211481.3964">19744 2834 325 0,'0'0'7'16,"0"0"4"-16,0 0 4 16,0 0 4-16,-3-10 0 15,3 10 0-15,0 0 0 0,0 0 1 16,5-2-5-16,9 2-4 16,9 0-3-16,9 3-2 0,11 8 1 15,9-1 0-15,12 3-4 16,4 6-3-16,1 1 0 15,3 12 0-15,-5 3 0 16,-4 9 0-16,-11 9 0 0,-5 6 0 16,-14 5 0-16,-6 6 0 15,-13 7 0-15,-10-3 0 16,-5 3 0-16,-16 0 0 16,-10-6 0-16,-10-2 0 0,-9-2 0 15,-6-4 0-15,-5-6 0 16,-2-9 0-16,-1 1 0 15,5-15 0-15,3-5 0 16,7-3 0-16,5-11 0 16,8-3 0-16,8-3 0 15,6-6 0-15,2-1 0 0,9 1 0 16,7-3 0-16,-9 0 0 16,9 0 0-16,0 0-39 0,4-10-48 15,-4 10-5-15</inkml:trace>
  <inkml:trace contextRef="#ctx0" brushRef="#br0" timeOffset="212330.4706">19820 2665 257 0,'0'0'8'0,"0"0"4"16,0 0 3-16,0 0 1 15,0 0 0-15,0 0-1 16,0 0 1-16,0 0 2 0,6 5-3 16,8 5-5-16,11 2 0 15,10 5 0-15,14 4 2 0,14 4 1 16,11 1 0-16,11 2-1 15,17 2-2-15,7 2-2 16,8-1-1-16,8 7-1 16,1-3-2-16,11 4 0 0,2 2 0 15,6 0-4-15,4 4 0 16,10-3 0-16,2 3 0 16,5-1 0-16,3 3 0 15,8 1 0-15,-5-5 0 16,5 3 0-16,-9-2 0 0,2-2 0 15,-9-4 0-15,-7 0 0 16,-10-3 0-16,-7-1 0 16,-7-3 0-16,-12-4 0 15,-8 1 0-15,-16-1 0 0,-12-5 0 16,-6-2 0-16,-18-3 0 16,-12-1 0-16,-17-4 0 15,-8-4 0-15,-7-4 0 0,-14-4 0 16,0 0 0-16,10 3 0 15,-10-3 0-15,0 0 0 16,0 0 0-16,0 0 0 16,-10-7 0-16,10 7 0 15,-14-8 0-15,0 1 0 0,14 7-27 16,-14-11-61-16,1 9-3 16</inkml:trace>
  <inkml:trace contextRef="#ctx0" brushRef="#br0" timeOffset="213081.935">19654 4097 341 0,'0'0'3'0,"0"0"0"16,0 0 0-16,0 0 3 15,2 0 1-15,11 8 4 16,4 1 3-16,8 7-1 0,11 3-1 15,11 1 1-15,15 4 1 16,14 1-2-16,14 5-2 16,14 2-2-16,8 1-2 15,15 1 0-15,5 1-2 16,9 0 0-16,6 4-1 0,2 1-1 16,8 0 0-16,-1 2 0 15,6 0 1-15,2 2 0 16,1-2 0-16,1 1 0 15,1-1-3-15,-4 0 0 16,1 0 0-16,-3-3 0 16,-8-1 0-16,-10-6 0 0,-8 2 0 15,-15-6 0-15,-16-1 0 16,-17-5 0-16,-18-2 0 16,-9-2 0-16,-18-6 0 0,-12 0 0 15,-8-2 0-15,-9-5 0 16,-13-5 0-16,10 7 0 15,-10-7 0-15,0 0 0 0,0 0 0 16,0 0 0-16,0 0 0 16,0 0 0-16,-7 0 0 15,7 0 0-15,-12-2 0 16,12 2-28-16,-11-10-61 0,-4-2-2 16</inkml:trace>
  <inkml:trace contextRef="#ctx0" brushRef="#br0" timeOffset="213799.9876">19838 4291 366 0,'0'0'3'15,"0"0"-3"-15,0 0 1 0,0 0 0 16,0 12 0-16,5 1 1 15,8 6-1-15,8 8 1 16,7 8-4-16,11 7-12 16,2 7-32-16,11 6-26 0,5 2-4 15</inkml:trace>
  <inkml:trace contextRef="#ctx0" brushRef="#br0" timeOffset="213950.2764">20772 5095 282 0,'0'0'4'0,"0"0"3"16,13 9 1-16,-2-1 0 16,3 3 0-16,0-1 1 15,11-1-2-15,3 4-9 16,7 7-46-16,-3-6-21 0</inkml:trace>
  <inkml:trace contextRef="#ctx0" brushRef="#br0" timeOffset="214114.9502">21559 5537 358 0,'0'0'7'0,"12"12"1"15,-3-2 0-15,6 7 2 16,5 3 0-16,9 4 0 0,5 6-3 16,10 10-10-16,-2 2-41 15,13 5-29-15,5-2-5 16</inkml:trace>
  <inkml:trace contextRef="#ctx0" brushRef="#br0" timeOffset="214235.4762">22518 6338 365 0,'0'0'3'0,"8"15"0"16,6-2 0-16,11 10-5 0,3-3-18 15,2 9-47-15,14 5-4 16</inkml:trace>
  <inkml:trace contextRef="#ctx0" brushRef="#br0" timeOffset="214399.1571">23241 6804 496 0,'0'0'0'0,"0"0"0"15,0 0 0-15,-2 11-2 16,2-11-2-16,0 12-6 15,9-2-14-15,0-1-59 16,3-1-2-16</inkml:trace>
  <inkml:trace contextRef="#ctx0" brushRef="#br0" timeOffset="215049.7964">21163 3649 385 0,'0'0'2'0,"0"0"0"16,0 0 0-16,0 0 0 15,0 0 0-15,8 12 1 16,8 3 0-16,7 12-1 16,16 11-12-16,12 9-43 15,11 4-18-15</inkml:trace>
  <inkml:trace contextRef="#ctx0" brushRef="#br0" timeOffset="215217.3897">22568 4756 419 0,'0'0'4'16,"14"12"1"-16,1 0 0 0,6 6 1 15,3 2 1-15,8 3-3 16,8 8-5-16,0 7-30 16,-3-1-47-16,11 2-4 0</inkml:trace>
  <inkml:trace contextRef="#ctx0" brushRef="#br0" timeOffset="215363.222">23455 5754 420 0,'0'0'2'16,"9"18"0"-16,4-4-2 0,8 6-14 16,-4 10-39-16,12-3-20 15,4 8-7-15</inkml:trace>
  <inkml:trace contextRef="#ctx0" brushRef="#br0" timeOffset="215515.9816">23870 6317 488 0,'0'0'1'0,"0"0"0"15,0 9-1-15,0-9 1 16,4 15-3-16,-4-15-4 0,11 17-18 15,7-9-58-15,-11-3-2 16</inkml:trace>
  <inkml:trace contextRef="#ctx0" brushRef="#br0" timeOffset="216356.1506">19567 3460 323 0,'0'0'5'0,"0"0"0"15,0 0 2-15,0 0 1 16,0 0 0-16,0 0 2 16,0 0 1-16,-5 6 0 15,5-6-4-15,0 0-1 16,0 0-1-16,0 0-1 15,0 0 1-15,-5 7-1 0,5-7-1 16,0 0 0-16,0 0 1 16,0 0-2-16,0 0 1 15,0 0-1-15,0 0 1 0,5 7-1 16,-5-7-1-16,0 0-4 16,10 5-8-16,-10-5-17 15,10 0-46-15,5 0-5 0</inkml:trace>
  <inkml:trace contextRef="#ctx0" brushRef="#br0" timeOffset="219812.845">19656 17406 147 0,'0'0'3'0,"0"0"3"0,0-9 2 16,0 9 1-16,8-20 4 15,2-7 1-15,12-3 1 16,5-7 3-16,16-7 0 0,15-3-3 16,18-5 0-16,21 0-3 15,15 0-1-15,15 4-1 16,19-3-1-16,12-2-3 0,22 6-1 16,12-4 1-16,4 6-3 15,3 1 0-15,12 3 0 16,9 7 1-16,1 10-1 15,-5 6 0-15,-5 8 0 0,-8 8 0 16,-3 7-3-16,-4 12 4 16,-16 3-3-16,-14 10 0 15,-12 4 0-15,-12 6-1 16,-18 2 0-16,-9 8 1 16,-24 1 0-16,-14 4-2 15,-17 5 1-15,-15-1 0 0,-33-28 0 16,-2 10 0-16,-8 1 0 15,-2 2 1-15,-10 3 0 16,-10 4 0-16,-6 2 1 0,-12 1-1 16,-11 1 0-16,-7 8 0 15,-14-5 1-15,-9 10-2 16,-15-7 1-16,-13 6 0 16,-17 0-2-16,-10 7 1 15,-18-7 0-15,-13-1 1 16,-10-5-1-16,-20 1 0 0,-6-10 1 15,-10 2-2-15,-11-12 1 16,-7 6 1-16,-4-9-1 16,-7-10 0-16,2-3 2 15,1-14-2-15,5-7 1 16,9-10 1-16,9-15 0 16,15-13 0-16,15-10 1 15,20-12 0-15,24-10-1 0,26-11 1 16,-3-65 1-16,36-40-1 15,132-8 0-15,59 4 1 16,83 16-2-16,66 20-1 16,57 35-1-16,62 25-5 0,-13 31-18 15,22 12-54-15,6 12-2 16</inkml:trace>
  <inkml:trace contextRef="#ctx0" brushRef="#br0" timeOffset="228909.7046">14553 10382 124 0,'0'0'9'16,"0"0"5"-16,0-8 5 0,0 8 4 15,0 0-5-15,2-14-1 16,-2 14 2-16,0 12 0 16,2 5-8-16,1 15-5 0,0 3-4 15,-1 14-3-15,0 1 3 16,4 9 2-16,1-1-5 15,-4-7-4-15,4 4-8 16,-2-8-13-16,-3-4-25 0,4-1-16 16</inkml:trace>
  <inkml:trace contextRef="#ctx0" brushRef="#br0" timeOffset="229197.3833">14555 10451 275 0,'0'0'0'0,"0"0"-5"16,0 0-1-16,-2 8-1 16,0 9 3-16,-2 8 0 15,4 9 0-15,0 11 1 16,-1 4 1-16,1 8 6 0,0 6-2 15,0-7-1-15,1 4-3 16,3-11-1-16,-4-3-7 16,0-10-8-16,0-9-11 15,0-1-1-15,0-14-8 16,0 3-2-16,0-15 4 0</inkml:trace>
  <inkml:trace contextRef="#ctx0" brushRef="#br0" timeOffset="229445.3941">14530 10730 4 0,'-3'-51'29'15,"-3"-5"8"-15,2-9 9 16,-3-3 2-16,0 17 2 16,0 6-5-16,2 15-6 15,-2 9-12-15,1 8-11 0,6 13-5 16,-5 14-6-16,3 21-3 16,2 10-4-16,0 12 0 15,0 10 1-15,2 4 3 16,0 9 2-16,3-5-2 0,1-4-2 15,1-9 0-15,-3-8-2 16,6-9-5-16,-1-5-9 16,-2-10-10-16,-3-8-2 15,4-2-6-15,-8-20-19 16,0 0-7-16</inkml:trace>
  <inkml:trace contextRef="#ctx0" brushRef="#br0" timeOffset="230625.861">14489 10505 271 0,'0'0'8'0,"0"0"2"16,-11-10 2-16,11 10-3 16,0 0-2-16,0 0 1 15,-11 6 0-15,11 14 2 16,0 14-6-16,4 16-3 0,-2 7-1 16,5 10 2-16,-1 11 4 15,-1 5-1-15,0-1 0 16,-4-5 0-16,3-7-2 15,-4 0 0-15,0-8-2 0,0-9-2 16,-5-10-7-16,2-2-7 16,-4-12 1-16,5-7-5 15,-2-10-12-15,4-12-3 16,0 0-1-16,-7-19 2 16,7-13 4-16,0-10 7 0,0-8 1 15,0-9 12-15,2-5 19 16,1 6 14-16,3 4 7 15,-4 11 3-15,1 5 0 16,-1 15-4-16,0 9 0 0,-2 14-7 16,0 17-5-16,3 5-9 15,-3 14-4-15,1 5-3 16,-1 7 0-16,4 5 4 0,-4 6-2 16,2-4 1-16,0-3-3 15,-2-7-1-15,0-6-2 16,0-4-2-16,2-10-5 15,-2-6-5-15,0-9 1 0,0-10-1 16,0 0-3-16,0 0 1 16,14-14 0-16,-14-11 3 15,2-3 5-15,1-6 5 16,6 2 7-16,-7 0 5 16,1 4 4-16,0 3-2 0,-3 11 0 15,0 14 2-15,0 0-1 16,0 7-3-16,0 11-4 15,0 6-6-15,0 1 0 16,3 5 2-16,-3-1-1 0,1 1 0 16,5-4 0-16,-4-2-1 15,3-7-1-15,-2-3 0 16,-1-3 0-16,-2-11 0 0,2 6 0 16,-2-6 0-16,3-6 0 15,-3-11 1-15,0-3 1 16,0-9-1-16,0-4 0 15,0-6 0-15,0 1 1 0,0 1 2 16,0 2 3-16,0 9-2 16,0 2-1-16,0 17 1 15,0 7 0-15,0 10 1 16,0 11-2-16,0 0-2 16,0 11-1-16,0 1 1 0,0 1 1 15,3 1-1-15,0-6 0 16,-1-4 0-16,0-5-1 15,-2-2 0-15,5-11 1 16,-5-7 1-16,0 12-1 0,0-12 1 16,2-5 0-16,-2-9-1 15,3-6 1-15,-3-7-1 16,0-8 0-16,0-7-2 0,0-1 1 16,0 1 0-16,0 4 0 15,0 4 1-15,0 8-2 16,0 8 1-16,0 18 0 15,0 5 1-15,0 17 0 16,-5 11 0-16,5 6-1 0,-2 8 1 16,-1 3 1-16,3 4 0 15,0-6 0-15,0-7-1 16,0-8-1-16,5-6 1 16,-3-7 0-16,1-8 0 0,-3-12 0 15,2 8 1-15,-2-8 0 16,3-13-1-16,-3-6 0 15,0-9 1-15,0-4-2 0,0-10 0 16,-3-1-1-16,1 4 1 16,-1 2 0-16,1 9-1 15,0 9 1-15,2 19-1 16,0 0 1-16,-13 25 1 16,6 5-1-16,-1 9 0 0,-1 3-2 15,3 5-8-15,-1 0-12 16,0-14-45-16,4 4-9 15</inkml:trace>
  <inkml:trace contextRef="#ctx0" brushRef="#br0" timeOffset="231931.5778">14245 11397 311 0,'0'0'7'0,"0"0"3"16,-11-12 4-16,11 12 3 0,-9-12 2 16,9 12-1-16,-12-13-1 15,12 13 1-15,0 0-5 16,-3 8-4-16,8 14-3 16,6 0-2-16,8 8-2 0,0 5 1 15,3 5 0-15,4-2-1 16,1 0-1-16,-2-3 0 15,-1-3-1-15,1-4 0 16,-4-6 0-16,-4-3-1 16,-2-1-1-16,-3-6-1 0,-4-4 1 15,-8-8-1-15,10 9-1 16,-10-9 0-16,-7 0 0 16,-7-12 0-16,0-5 2 15,-6-11 0-15,-3-3 0 16,-3-7 1-16,-4-1 2 0,2-4 0 15,0-2 2-15,4 9 1 16,1 0 0-16,4 10 1 0,5 6 0 16,4 5-2-16,4 5 0 15,6 10 0-15,0 0-1 16,10 17-1-16,7 5-1 0,5 3 0 16,5 11 0-16,3-5 1 15,3 9 0-15,-1-2-1 16,-4-6 0-16,-1-1 0 15,-7-3-1-15,-3-8-1 16,1-1-1-16,-8-3-1 0,-4-7 0 16,-3 1 0-16,-3-10-1 15,0 0 0-15,-9 0-1 16,-6-6 1-16,-4-15 1 16,-2-4 0-16,-3-7 1 15,-4-8 1-15,1-1 3 16,2-5 1-16,-3 4 2 0,3 5 3 15,8 5-1-15,0 10 1 16,7 5-2-16,-1 2-1 0,11 15-1 16,0 0-1-16,0 10-1 15,11 7-1-15,6 8 0 16,3 5 0-16,4 4 0 0,4 6 1 16,2 2 0-16,3-7 0 15,-4 1-1-15,1-3 1 16,-2-8-2-16,-5-3 0 15,-3-5 1-15,-1-2-2 0,-8-6 0 16,-1-1 0-16,-10-8-2 16,0 0 1-16,0 0 0 15,-12 0-1-15,-6-12 1 16,-2-8 2-16,-4-5 1 16,-2-1 1-16,0-5 2 15,1 4 1-15,3 0 1 0,7 5 1 16,0 8-2-16,5 3-1 15,10 11 0-15,0 0-1 16,0 7-1-16,8 9-1 0,6 5-2 16,4 4 1-16,1 3 1 15,5-1 0-15,6-2 0 16,-1 0 0-16,-2-4 0 0,1-3 1 16,-3-3-1-16,-4-3 0 15,-1-4 1-15,-4-3-1 16,-6 0 1-16,-1-3 0 15,-9-2 1-15,10 0-1 0,-10 0 1 16,6-7-1-16,-4-6 0 16,3-3 0-16,2-10 1 15,0-4-1-15,6-2-1 16,-1-3 0-16,6-4 0 16,5 0 1-16,-2-5-1 15,4 4 1-15,0 0-1 0,3-1 1 16,-3 10 0-16,-1-2 0 15,-6 8 2-15,0 8-1 16,-9 5 0-16,-9 12 0 0,12-8 0 16,-12 13 0-16,-12 10-1 15,-1 10 1-15,-4 5-2 16,-8 7 0-16,-2 5 0 16,-5 8 0-16,-5-1 0 0,4-2 0 15,-1-5 0-15,6-5 0 16,3-12 0-16,3-3 0 15,7-6 0-15,8-7-2 0,7-9 1 16,0 0-2-16,2-7-2 16,10-11-8-16,6-13-57 15,4 7-14-15</inkml:trace>
  <inkml:trace contextRef="#ctx0" brushRef="#br0" timeOffset="240432.1746">14540 10572 88 0,'0'0'5'0,"0"0"4"16,0 0 4-16,0 0 1 15,3-9 3-15,-3 9 2 0,0 0 3 16,0 0 1-16,0 0-3 16,0 0-5-16,0 0-3 15,0 0 0-15,0 0 1 16,10 7-2-16,-8 13 1 0,3 13-1 15,-2 11 1-15,1 7 0 16,2 19 0-16,-1 7 1 16,-3 5-3-16,-2 4-1 15,0 0-2-15,0-5-2 0,0-8-1 16,0-6-1-16,0-7 0 16,-2-16-4-16,0-1-2 15,-1-13-4-15,3-7-2 16,0-5-1-16,-3-4-5 15,3-14-5-15,0 0-2 0,0 0 1 16,-7-24 1-16,7-1-4 16,-3-6-2-16,0-10-6 15,1-10 2-15,2-2 6 16,-2-10-2-16,0-2 1 0,2-4 3 16,-4-5 10-16,4 4 12 15,0-1 10-15,0 4 7 16,-4 2 8-16,1 5 6 15,-7 9 5-15,6 3 3 16,-5 11-2-16,6 8-7 0,-6 9-9 16,7 5-7-16,2 15-1 15,0 0-3-15,-6 27-4 16,6 15-4-16,0 13-1 0,0 14 0 16,6 17 7-16,-6 6 0 15,2 8 0-15,-2-2-2 16,0-3 0-16,0-10-3 15,0-13-2-15,0-9 0 0,0-13-3 16,-2-8-7-16,-4-13-5 16,5 1-12-16,-4-4-12 15,0-17-22-15,5 1-16 16</inkml:trace>
  <inkml:trace contextRef="#ctx0" brushRef="#br0" timeOffset="241227.0075">14381 10580 162 0,'0'0'9'15,"0"-10"8"-15,0 10 8 16,5-15 2-16,-5 15 0 15,2-15-2-15,-2 15-5 0,6-12 2 16,-6 12-8-16,5 25-6 16,-3 7-6-16,1 12-2 15,-1 19 0-15,3 4 3 0,-3 11 6 16,3 7-3 0,1-1-1-16,-4 0 1 0,3-9-2 15,-2-6 0-15,-1-7-1 16,-1-11 0-16,3-5-1 15,-2-12-1-15,-2-7 1 0,3-7-1 16,-3-5 0-16,0-4-3 16,0-11-2-16,0 0-1 15,-5-18-2-15,0-4-5 16,5-13-3-16,-5-7-2 0,5-11-1 16,-5-5 2-16,5-5 2 15,0-7 0-15,0 2 3 16,0 3 6-16,0 6 6 15,0 6 3-15,0 10 6 0,0 10-1 16,-2 5-5-16,0 16 0 16,2 12 0-16,-4 12 0 15,4 20-1-15,0 18-1 16,0 13-2-16,0 8 0 0,0 16-3 16,0 0-15-16,0-3-31 15,0 5-16-15</inkml:trace>
  <inkml:trace contextRef="#ctx0" brushRef="#br0" timeOffset="242113.057">14514 11628 234 0,'0'0'9'15,"0"0"5"-15,-7-7 3 0,7 7 1 16,0 0-1-16,0 0 1 16,-2 7-1-16,2 12 2 15,0 19-7-15,0 6-3 16,0 16-5-16,-2 9-1 0,2 10 1 15,0 3 0-15,0 3-1 16,-2-4-1-16,2-4 0 16,0-7-1-16,0-11-1 15,0-4 1-15,0-9 0 16,-4-3-1-16,3-14-1 0,-2 3-3 16,1-11-5-16,-3-4-6 15,-1-7-19-15,6-10-39 16,0 0-5-16</inkml:trace>
  <inkml:trace contextRef="#ctx0" brushRef="#br0" timeOffset="242326.8334">14463 12171 265 0,'0'0'-1'0,"0"0"1"15,0 0 0-15,-7 14 1 16,5 9 1-16,2 6 0 16,-3 9 0-16,3 6 1 0,0 8-2 15,0 0-9-15,0 5-19 16,0-12-21-16,5-4-16 0</inkml:trace>
  <inkml:trace contextRef="#ctx0" brushRef="#br0" timeOffset="242730.8518">14351 12576 152 0,'0'0'5'0,"0"0"3"0,0 0 1 16,0 8 2-16,0-8-1 15,5 17 1-15,-3-5 2 16,7 6-3-16,-4-5-3 16,2 4-9-16,-5 0-19 15,1-4-28-15,7 4-9 16</inkml:trace>
  <inkml:trace contextRef="#ctx0" brushRef="#br0" timeOffset="242874.1958">14394 12658 190 0,'0'0'5'0,"0"0"1"0,0 0-3 15,0 0-13-15,0 0-42 16,12-4-1-16</inkml:trace>
  <inkml:trace contextRef="#ctx0" brushRef="#br0" timeOffset="246263.165">16845 18145 230 0,'0'0'8'16,"0"0"1"-16,0 0 6 0,0 0 2 15,0 0 2-15,0 0 2 16,0 0 3-16,8-1 2 16,-3-2-6-16,63-17-2 15,22-7-2-15,-23 12-1 16,8-3-2-16,15-2-2 16,12-2-2-16,10 0-2 15,10-3 0-15,9 5-2 0,11-4 0 16,1 6-4-16,7-6 1 15,1 6-1-15,-4 1 0 16,-5 2-1-16,-9 0 1 16,-10 7 0-16,-11 4-1 0,-15 1 1 15,-8-2 0-15,-18 2 1 16,-5 3 0-16,-16 0 1 16,-10 0-3-16,-10 3 0 15,-11-3 0-15,-6 5 0 16,-13-5-2-16,0 0-15 15,0 0-26-15,0 0-41 0,-10 7-3 16</inkml:trace>
  <inkml:trace contextRef="#ctx0" brushRef="#br0" timeOffset="246958.9532">18538 17595 380 0,'0'0'6'16,"0"0"0"-16,0 0 1 16,0 0 1-16,-3-12 1 15,3 12 0-15,0 0 2 16,7-10 1-16,7 10-3 15,0-3-2-15,6 3 0 0,5 0-1 16,5 0 0-16,2 0-1 16,8 0-1-16,5 3-1 15,-3-1-2-15,8 4 1 0,-1-1-2 16,1 2 0-16,-1 2 1 16,1 2-1-16,-2 1 0 0,-6 3 1 15,-3 3 1-15,-9-4 0 16,-30-14-1-16,20 22 0 15,5 1 0-15,-20 0 0 16,2 1-1-16,-7 6 1 16,-7-3-1-16,-9 3-2 15,2 2-1-15,-6-2-4 0,-1 0-12 16,-2 1-46 0,0 1-20-16</inkml:trace>
  <inkml:trace contextRef="#ctx0" brushRef="#br0" timeOffset="247734.1549">15642 17658 365 0,'0'0'6'0,"2"-10"1"15,-2 10 4-15,3-17 0 0,-3 5 2 16,0-2 0-16,0-1 0 16,-5 3 0-16,0-3-4 15,-8 6-4-15,4-4 0 16,-5 6-3-16,-2 0 0 15,-2 4-2-15,1-2 0 16,-3 5 0-16,0 0 0 0,5 10 0 16,0 2 0-16,5 5 1 15,5 3 0-15,5 4 0 16,3 5 2-16,9-2-2 16,-12-27-1-16,20 27 0 0,3 0 0 15,4 5-1-15,3-5-1 16,2 0 1-16,0 2-1 15,3-3 2-15,0 4 0 16,-8-3 1-16,1 0 0 16,-14 1-1-16,4-3 1 0,-18-1-2 15,-5 2 1-15,-20-5 0 16,2 4-1-16,-14-8-2 16,-37 18-5-16,34-17-14 15,-2-9-50-15,2-1-10 16</inkml:trace>
  <inkml:trace contextRef="#ctx0" brushRef="#br0" timeOffset="248176.5782">16341 17771 394 0,'0'0'3'0,"0"0"-1"15,0-7 2-15,0 7 0 16,-8-10 1-16,-2 5 1 16,-2 0 0-16,-5 3 1 15,1-3-2-15,-6 5-1 0,-1-2 0 16,-2 2-1-16,1 2-1 16,-1 3 0-16,-1 0-2 15,26-5-2-15,-22 7 0 16,-3 3 0-16,6 0 0 15,-1 2 1-15,-3 5 3 16,23-17-1-16,0 13 1 0,0-13 3 16,19 5-1-16,0-5 1 15,-2-5-1-15,3-2 1 16,3-1-3-16,-4-2 0 0,1 0-1 16,1 0 0-16,0 3 0 15,0-1 0-15,-5 6 0 16,2 2-2-16,-18 0 0 15,0 0 0-15,20 5 0 0,2 5-4 16,-22-10-8-16,18 26-17 16,0 0-51-16,-18-26-2 15</inkml:trace>
  <inkml:trace contextRef="#ctx0" brushRef="#br0" timeOffset="248461.2823">16495 17616 405 0,'0'0'4'0,"0"0"1"15,0 0 1-15,0 0 0 16,0 0 2-16,2 7 0 16,-2-7 1-16,10 10 1 15,-3 0-4-15,3-1 0 16,0 6 0-16,3 0-2 0,-1 2 0 16,0-1-1-16,1 1 0 15,-13-17-4-15,28 32 3 16,-15-17 0-16,1 0 1 0,-2-6 1 15,2 1-1-15,-1-4 0 16,-1-6-1-16,1 0-2 16,-5-10 0-16,1-1 0 0,0-6 0 15,-5 0 0-15,1-3-5 16,2-1-22-16,-4 3-47 16,2-2-13-16</inkml:trace>
  <inkml:trace contextRef="#ctx0" brushRef="#br0" timeOffset="248667.6316">16910 17529 403 0,'0'0'4'15,"0"0"3"-15,0 0 2 16,0 12 2-16,0-2 1 16,0 2 1-16,0 6 0 0,0 0 0 15,0 2-3-15,0 1-2 16,0-21-6-16,2 22-2 15,3 3-2-15,-2 0-5 16,1 5-11-16,-2-1-31 0,4 1-37 16,-2-7-2-1</inkml:trace>
  <inkml:trace contextRef="#ctx0" brushRef="#br0" timeOffset="248843.6971">16962 17554 450 0,'0'0'4'0,"0"0"0"15,0 0 0-15,0 0 1 16,0-15 0-16,0 15 0 16,13-10 0-16,-6 5 0 15,2-3-3-15,9 1-1 16,1-4-3-16,2 4-10 0,1 0-22 16,3 4-43-16,-4-1-7 15</inkml:trace>
  <inkml:trace contextRef="#ctx0" brushRef="#br0" timeOffset="248997.0273">17064 17703 385 0,'0'0'6'0,"-11"3"2"16,11-3 1-16,-7 11 1 15,7-11 1-15,-5 10 2 16,5-10 0-16,0 0 0 16,8 10-5-16,1-10-3 0,9 0-5 15,0 0-7-15,5 0-29 16,3-2-46-16,-2 2-1 15</inkml:trace>
  <inkml:trace contextRef="#ctx0" brushRef="#br0" timeOffset="249123.5073">17150 17937 402 0,'0'0'3'0,"0"0"0"0,0 0 2 16,0 0 0-16,0 0 2 16,0 0 0-16,0 0-1 15,0 6-9-15,6 1-70 16,48 22-3-16</inkml:trace>
  <inkml:trace contextRef="#ctx0" brushRef="#br0" timeOffset="250273.562">18459 13800 232 0,'0'0'6'0,"-4"-12"2"15,1 0 3-15,2-3 2 0,1-8 1 16,0-1 3-16,4-8 0 16,14-6 3-16,7-4-4 0,12-2 0 15,25-4-2-15,21 0-1 16,25-10 0-16,22 1 0 15,34 0-2-15,18-3 0 16,29 6-1-16,15 2-2 0,15 8 0 16,3 7-2-16,5 11 0 15,-1 11-3-15,-9 15 0 16,-8 7-1-16,-18 22-1 16,-11 10-1-16,-20 14 0 0,-16 10 0 15,-22 12 0-15,-20 7 1 16,-21 10 0-16,-24 6 1 15,-24 8 0-15,-30 4 0 16,-23 5 0-16,-27-2 1 16,-32 3-1-16,-30-2 0 0,-33-2 0 15,-23-6-2-15,-27-9 0 16,-28-8 0-16,-21-10 0 16,-19-10 0-16,-16-9 0 0,-15-18 0 15,-7-10 0-15,-2-12 0 16,-3-17 0-16,5-10 0 15,10-19 0-15,20-11 0 16,12-15 0-16,28-10 0 0,23-15 0 16,32-10 0-16,35-11 0 15,29-14 0-15,47-12 0 16,42-12 0-16,60-8 0 16,57-9 0-16,62-5 0 0,99 1 0 15,41 8 0-15,69 15 0 16,67 28 0-16,43 25 0 15,47 48 0-15,-3 26-85 16,-9 21-5-16</inkml:trace>
  <inkml:trace contextRef="#ctx0" brushRef="#br0" timeOffset="260649.0199">11883 8682 201 0,'0'0'1'0,"18"-7"0"16,1 2 0-16,18 0 0 15,16 1 3-15,14-2-1 16,13 0 4-16,23-5-3 0,19 1 3 16,11-3-1-16,10 1 1 15,15-5 1-15,5-8-1 16,14 4 1-16,2-5-2 15,7 1 1-15,5-2-1 0,6 5 1 16,6-1 0-16,-6 3-2 16,-3 6 0-16,0-1-1 15,5 3 0-15,-8-4 0 0,-10 4-1 16,-2-3-1-16,-9 3-1 16,-11 2 1-16,-8 0-1 15,-16 1 0-15,-11 3-2 16,-22 1 1-16,-10-2-1 15,-25 5 1-15,-10-1 0 16,-17-1 1-16,-5 1 2 0,-19 3-1 16,1-2 2-16,-17 2-1 15,9 0-1-15,-9 0-1 16,0 0-1-16,4 12 0 16,-4 2 0-16,3 16 0 0,-3 6-1 15,0 29 2-15,-3 20 3 16,-3 26 0-16,-8 25 1 15,3 28-1-15,-4 17 0 0,0 17 0 16,5 13-1-16,0 3-1 16,1 8-2-16,8-9 0 15,1-2-1-15,0-6 1 16,0 0 1-16,1-3 0 0,-1 0 1 16,0-6 0-16,0-6 2 15,0 4-2-15,-1-3 0 16,-1-8-1-16,2-7-2 15,0-8 1-15,0-4 0 16,3-11 0-16,3-3-1 0,7-19 0 16,-3-10 1-16,5-12 0 15,0-5 1-15,3-17-1 16,-5-6 0-16,3-11 1 16,-4-11 0-16,-2-5 0 0,-2-4 0 15,-3-8 0-15,-3 0 0 16,-2-5 0-16,0-5 1 15,-7 3-1-15,-3-5 0 0,-5 5 0 16,0-5-1-16,-7-1 0 16,-8-4 0-16,-10-5-1 15,-9 0-1-15,-11-8-2 16,-10-2-1-16,-14-10 1 0,-16 0-2 16,-11-3 2-16,-11-6 1 15,-15-3-1-15,-8-9 3 16,-9 4 1-16,-5-3 0 15,-7 3 1-15,-7 0 1 16,2 5-1-16,-5-4-1 16,5 6 0-16,1 5-1 15,2 0-1-15,3 3 1 0,9-1 1 16,9-1 0-16,6 1-2 16,9 3 2-16,10-5 0 0,14 5 0 15,9-2 0-15,15-1 2 16,9-2-2-16,16 5 0 15,10-5 0-15,8 3 1 0,9-3 1 16,4-3-2-16,12 3 1 16,0-2-1-16,3-2 1 15,1-5-1-15,5-2-1 0,-4-5 1 16,5-11 0-16,0-7-1 16,-1-15 1-16,2-11-2 15,-1-17 4-15,5-17 1 16,-4-20 1-16,5-20 0 15,-8-24 2-15,8-18-1 16,-2-22 1-16,2-22-1 0,0-23-1 16,2-17-2-16,6-10-2 15,2-15-1-15,4 2 0 16,4-1 0-16,5 9 1 16,2 17 0-16,-1 20 1 0,3 28 1 15,-2 24 3-15,-2 28 0 16,-6 31-1-16,-4 26-4 15,-4 22-37-15,-6 31-36 0,-3 20-3 16</inkml:trace>
  <inkml:trace contextRef="#ctx0" brushRef="#br0" timeOffset="287237.7062">15127 17766 266 0,'0'0'1'0,"0"0"0"0,-10 8-1 15,10-8 1-15,0 0 4 0,-8 9 5 16,8-9 1-16,0 0 2 15,0 0 1-15,8-2 0 16,2-8 1-16,0 3 0 16,5-5-2-16,5-3-2 0,2-7-3 15,3-6-1-15,24-21 2 16,33-38-1-16,21-15 0 16,4-4 0-16,2-8-3 15,7 3 1-15,-1-5-2 0,0 6 1 16,-8 13-4-16,-1 4 1 15,2-2-1-15,0 1 0 16,0 0 1-16,-2-5-1 16,9 2 1-16,-5 1-2 0,1 1 2 15,-1-1 0-15,2 5 0 16,-3 1 0-16,-5 1-2 16,-2 2 2-16,-4 0-1 15,0 6 0-15,-3-1-1 16,0 3 1-16,-1-1-1 15,3 1 0-15,4-3 1 0,0 9-1 16,5-8 1-16,-1 8-1 16,4 3 0-16,-2 1 0 15,-1 7 0-15,-9 2 1 0,-2 8-2 16,-3 3 1-16,-8 4-1 16,-6 5 1-16,-4 4-1 15,-1-2 2-15,-4 1 0 0,2 0-1 16,2 0 1-16,4-3-1 15,0 5 1-15,-3-2-1 16,4 3 1-16,-5 5-2 16,-5 3 0-16,-5 2 1 15,-9 6-1-15,-6 3 1 0,-6 6 0 16,-5 1 0 0,-8 4-1-16,1-2 1 0,-2 4 0 15,2-1 0-15,-1 0 0 16,-1 0 0-16,2 3 0 15,-3 0 0-15,1 0-1 0,-3 3 1 16,-5 5 0-16,-1-1 1 16,-1 4-1-16,-1-2 0 15,-4 3 0-15,1 1 1 0,-1-1-1 16,-1 3 0-16,-1 2 0 16,0-2 1-16,0 5-1 15,-4 2 1-15,1 1 0 0,-6 7-1 16,-2-1 0-16,0 3 1 15,-9 8 0-15,-2 0 0 16,-3 6-1-16,-7 3 1 16,-4-1 0-16,-2 7 1 15,0-3 1-15,-3 5-1 0,-7 2-1 16,2 3 1-16,-5 3 0 16,0-4 0-16,-4 6 0 15,-4-2-1-15,-4 4 2 16,-2 1-3-16,-6-3 0 15,-4 1 0-15,-4 2 0 0,1-4 0 16,-3 2 0-16,-1 1 0 16,-4-2 0-16,0 0 0 15,-2 0 0-15,3-2 0 0,-5 4 0 16,-1-2 0-16,5-1 0 16,-5-1 0-16,-1 2 0 15,1 0 0-15,-6-5 0 0,7 0 0 16,2 0 0-16,3-2 0 15,-1-4 0-15,6 4 0 16,4-4 0-16,3 1 0 16,0-3 0-16,5 4 0 15,0-4 0-15,-1 4 0 0,6-4 0 16,-4 0 0-16,8 3 0 16,-5-2 0-16,3 0 0 15,29-29 0-15,-4 7 0 16,1-4 0-16,0 7 0 15,2 0 0-15,0-1 0 0,-1 3 0 16,0 4 0-16,2 0 0 16,-2 4 0-16,0-4 0 15,1 11 0-15,0-4 0 16,-5 1 0-16,4 4 0 16,-7-2 0-16,0 5 0 0,-2-5 0 15,-5 3 0-15,0-3 0 16,-8 0 0-16,-5 0 0 15,-4 3 0-15,-4-1 0 16,-6-10 0-16,-7 1 0 16,-2-4 0-16,-10 3 0 15,-2-5 0-15,-5-3 0 0,-3-5 0 16,-7 1 0-16,1-7 0 16,-8-4 0-1,1-3 0-15,-2-5 0 0,-3-3 0 16,1-10 0-16,3-3 0 15,4-9 0-15,3-8 0 16,8-7 0-16,7-11 0 16,7-6 0-16,9-13 0 0,11-8 0 15,15-9 0-15,40 17 0 16,-24-133 0-16,48-24 0 16,67-16 0-16,46-5 0 15,53 4 0-15,31 8-70 0,53 0-18 16</inkml:trace>
  <inkml:trace contextRef="#ctx0" brushRef="#br0" timeOffset="295158.6118">4997 5913 109 0,'0'0'8'0,"0"0"4"0,0 0 2 15,0 0 1-15,10-3 1 16,-10 3 2-16,13-5 0 0,-13 5 1 15,14-7-6-15,-1 5-2 16,4-1-2-16,9 1 0 16,0-1 1-16,8 1-1 15,-1-1 1-15,10-2 0 16,-3 3-2-16,10 0 1 0,-6-3-3 16,4 2 1-16,3 0-2 15,2-1 0-15,4 4-1 16,0-3 0-16,8 3 0 15,-3 0 0-15,2-2 0 16,2 2 0-16,0 0-1 16,2 2 0-16,-4 1 1 0,-2 4-2 15,3-2 1-15,2 2-1 16,-1-2 1-16,5 3-1 0,3-3 0 16,-1 2-1-16,-2 0 1 15,5-1 0-15,0-2-1 16,-2 4 1-16,1-1-1 0,-1 4 1 15,-1-8 0-15,1 6 0 16,1-1 0-16,-1-4 0 16,-2 4 0-16,6-4 0 15,-4 1 0-15,3 0 0 16,0 3-2-16,-2-1 1 0,5 0-1 16,-4 0 0-16,0 1 0 15,-5-1 0-15,3-2-1 16,2 4 1-16,-5-6 0 15,-1 3 1-15,2-3-1 16,-2 2 1-16,2-2 0 0,2-2-1 16,-2 5 1-16,3-4 0 15,-3 3 0-15,1 0 0 16,-5 0-1-16,2-3 1 0,-3 1 0 16,-5-1-1-16,-1 1 1 15,-1-3-1-15,3 0 1 16,-5 0-1-16,1 0 0 0,-2 0 2 15,1 0-2-15,1-3 0 16,-6 1 0-16,2-1 0 16,-1 1 0-16,-4-1 1 15,0 1-1-15,-1-1 0 16,0 3 0-16,-1 0 1 0,-1-2-1 16,1 2 0-16,-4 0 0 15,4-2 1-15,-4 2-1 16,4-3 0-16,-4 3 1 15,2-2-1-15,0 2 1 16,3-3-1-16,-1 0 0 0,2 2 0 16,2 1 0-16,0-3 1 15,-2 3-1-15,5-3 0 16,-3 3 0-16,8-2 0 0,-6 2 1 16,6-3-1-16,-1 1 2 15,1-3-1-15,5 0 1 16,-1-1-1-16,-2-1 0 0,4 2 1 15,-2 0-1-15,-3 1 0 16,-1 1-1-16,3 0 1 16,2 1-1-16,-6 2-1 15,5 0 2-15,-1 0-1 0,1 0 0 16,3 0 0-16,0 0 0 16,-1 2 0-16,1-2 1 15,-3 0-1-15,3 0 0 16,-1 0 1-16,-4 0-1 15,2 0 0-15,-2 0 0 16,0-2 0-16,0-3 0 0,3 2 0 16,0 1 0-16,-1-3 0 15,5 0 0-15,2 3 0 16,0-3 0-16,2 0 0 0,1 0 0 16,-2 0 0-16,-3 1 0 15,1-2 0-15,-3 1 1 16,-2-1-1-16,-3 3 0 0,3-3 0 15,-2 1-1-15,1-1 1 16,-2 2 0-16,0 2 0 16,1-4 0-16,-4 5 0 15,-1 1 0-15,-1-3 0 0,-6 0 0 16,-1-2 0-16,-3 5-1 16,-4-5 1-16,-7 5 0 15,0-2 0-15,-7 0-1 16,-4 2 1-16,-7 0 0 15,-1 0 0-15,-7 0-1 16,-10 0 1-16,13 0 0 0,-13 0 0 16,0 0 0-16,0 0 0 15,0 0 0-15,0 0 0 16,0 0 0-16,0 0 0 0,0 0 1 16,0 0-1-16,0 0 0 15,0 0 0-15,0 0 0 16,0 0 0-16,0 0 0 0,0 0 0 15,0 0 0-15,0 0 0 16,0 0 0-16,0 0 0 16,0 0 1-16,0 0-1 15,0 0 0-15,0 0 0 0,0 0 0 16,0 0 0-16,0 0 0 16,0 0 0-16,0 0-1 15,0 0 1-15,0 0 0 16,0 0-1-16,0 0-1 15,0 0-1-15,0 0-6 0,2 7-10 16,-2-7-43-16,0 17-14 16</inkml:trace>
  <inkml:trace contextRef="#ctx0" brushRef="#br0" timeOffset="298967.1184">14339 5970 162 0,'0'0'2'0,"0"0"1"16,7 3 3-16,1-3 2 0,12 2 3 16,0-2 1-16,17 0 4 15,7 0 0-15,11-5 2 16,10 2-2-16,8-1 0 15,7-1 0-15,10 2-3 0,7 1 0 16,6-2-2-16,-2 4-1 16,9 0-2-16,-3 0 0 15,8 4-1-15,3-2-2 16,-3 1-1-16,2 2 1 0,-1-2-3 16,3-2 1-16,-2 2-1 15,4-3 1-15,-8 3 0 16,0-3 1-16,0 2 0 15,-1 3 1-15,-4-5 0 0,-4 5-1 16,-5 0 1-16,-1-3-1 16,-4 3-1-16,0-2 0 15,-7-3 0-15,3 2-1 16,-6-2 0-16,-2 0 0 0,-4 0 0 16,-2 0-1-16,-5 0 1 15,-5 0-1-15,-4 2 1 16,-2 1-1-16,0 2 1 15,-9-5-1-15,4 2-1 0,-5 1 1 16,-2-3 0-16,6 3 0 16,-7-2-2-16,0-1 2 15,-1 3-2-15,-5-3 0 16,5 2 1-16,-2-2 0 0,-5 0 0 16,7 0 1-16,-4 0-1 15,0 6-1-15,0-6 2 16,4 0-1-16,-5 0 1 0,4 2-2 15,0 3 0-15,2-3 0 16,0 1 2-16,-1-3-1 16,3 3 0-16,-2 0 0 15,0-3 0-15,1 0 0 16,-4 2 1-16,1-2-1 0,-3 0 0 16,-3 0 0-16,4 0 0 15,-8 0 0-15,2 0 0 16,-5 1 1-16,-4-1-1 15,-1 0 1-15,-4 0-1 16,-7 0 1-16,3-1 0 0,-7 1 0 16,1-5 0-16,-4-1 1 15,3 1 0-15,1 1 0 16,-1-4 0-16,4 1 0 0,-2-1-1 16,4 1 1-16,-5-3-1 15,6 0-1-15,-2 1 1 16,-4 2-1-16,1-4 1 0,0 2-1 15,-2-2 1-15,3 1-1 16,-5 1 1-16,2-2-1 16,-2-1 0-16,0 2 0 15,-1 1 0-15,2-4 0 16,-1 3 0-16,-3-2 0 0,4 1 0 16,-4-1 0-16,0 2 1 15,0-2-1-15,-1 0 1 16,-1 0-1-16,2-1 1 15,-5-3 0-15,3 4-1 16,0 0 0-16,1-3 1 0,-1 1-1 16,-3-1 0-16,0-3 0 15,6 4 0-15,-5 1 0 16,1-2 0-16,2 2 0 0,-2 1 0 16,1 2 0-16,-2 1 0 15,1-1 0-15,-4-3 0 16,3 1 0-16,-2-1 0 0,-1 1 0 15,4-1 0-15,-4-1 0 16,0 2 0-16,0-1 0 16,0 3-1-16,0-2 1 15,0 0 0-15,-4 1-2 16,3 2 0-16,-2-2-1 0,1 4 0 16,0-3 1-16,-6 1 0 15,4-1-1-15,4 10 1 16,-11-15 2-16,11 15 0 15,-12-15 0-15,12 15 0 16,-13-13 0-16,13 13 0 0,-10-14 0 16,10 14 0-16,-13-11-1 15,13 11 0-15,-9-12 0 16,9 12 0-16,-12-12 0 0,12 12 0 16,-18-10 0-16,11 5-1 15,-5 1 1-15,-1-2 0 16,1 1 1-16,-6 0-1 0,3 1 0 15,-5-2 1-15,-3 1-1 16,4 0 0-16,-3 0 1 16,-3 3-1-16,-3-5 1 15,3 4-1-15,1-5 1 16,-6 6-1-16,0-3 1 0,0 0 0 16,-2 0-1-16,-3 3 1 15,-2-1 0-15,-5 1 0 16,-6-1 0-16,1-1 0 15,-8 4 0-15,5-3 0 16,-6 3 0-16,1 0 0 16,-5 0 0-16,1-2 0 0,1 2 0 15,-1-3 0-15,-3 3 0 16,0 0 0-16,-9 0 0 0,7-3 1 16,-1 3-1-16,-4-1 0 15,2 1 0-15,-1 0 0 16,1 0 0-16,-1 0-1 0,2 0 2 15,0-3-2-15,-3 1 2 16,3 2-1-16,1-3 0 16,1 0 0-16,-3 1 0 15,-4-1 0-15,5 1 0 16,-6 0 0-16,-1-4 0 0,-3 6 0 16,0 0 0-16,0-3 0 15,-2 3 0-15,-1 0 0 16,0-2 0-16,0 2 0 15,1-1 1-15,-2-4-1 0,1 4 0 16,-2-2 0-16,3 1 0 16,-2 2 1-16,-3 0-2 15,2 0 1-15,-1 0 0 16,-2 0 0-16,1 2 0 16,0 1 0-16,-2-2 0 0,0 4-1 15,3-2 1-15,1-3 0 16,-2 3 0-16,3 0 0 15,1 2 0-15,-1-5 0 0,0 2 0 16,-1 1 0-16,4 2 0 16,0-2 0-16,-3-3 0 15,3 2 0-15,3 1 0 16,-2-2 0-16,2-1 0 0,3 0 1 16,-5 0-1-16,2 0 0 15,-1 0 0-15,1 0 1 16,-1 0-1-16,-2 0 0 15,2-1 0-15,-4 1 0 16,4-3 1-16,-4 3-1 16,2-2 0-16,0 2 0 0,-3-3 0 15,6 0 0-15,-6-2 0 16,9 3 0-16,-8-3 0 16,6-1 0-16,-5 4 0 0,-4-4-1 15,6 5 1-15,-2-4 0 16,1 2 0-16,-1 0 0 15,2 2 0-15,-1-2 0 0,3 0 1 16,-4 3-1-16,4-5 0 16,-3 5 0-16,0-2 0 15,-3 2 0-15,0-3 0 16,0 3 0-16,-1 0 1 0,-1 0-1 16,0 0 0-16,0 0 0 15,-3 0 0-15,0 0 0 16,-2 3 0-16,-1-1 0 15,-3 3-1-15,0-2 1 16,-2 0 0-16,1 1 0 0,-2-4-1 16,0 5 1-16,2-1 1 15,2 1-1-15,3-4 0 16,3 1 0-16,0 1 0 16,1 0 1-16,1-3-2 0,3 0 1 15,-1 0 0-15,0 0 0 16,1 0-1-16,-6 0 1 15,3 0 0-15,-6 0-1 0,-2 0 1 16,-5 0 0-16,5-3 0 16,-2 3 0-16,6 0 0 15,-1-3 0-15,5 3-1 16,3-2 1-16,6 1 0 16,6 1 0-16,-6-5 0 0,4 5 0 15,0-4 0-15,-4 2 0 16,-1 2 0-16,-4-3 0 15,2 3-1-15,-5-3 1 16,1-1 0-16,2 1 0 0,-2 1 0 16,6-1 0-16,0-2 0 15,4 5 0-15,5-2 0 16,3 2-1-16,2-2 1 16,1-1 0-16,-1 3-1 0,3 0 1 15,-1-2 0-15,2 2 0 16,-1-3-1-16,-1 3 1 15,1-2 0-15,2-3 0 0,0 5-1 16,0-3 1-16,4 1 0 16,-4 0-1-16,3 2 1 15,0-3 0-15,0 3 0 16,-1 0-1-16,2 0 1 0,-2 0 0 16,1 3-1-16,-3-1 1 15,0 0 0-15,-1 1 0 16,3 2 0-16,-4 0-1 15,0-3 1-15,2 5 0 16,0-2 0-16,6 3-1 16,-6-4 1-16,2 2 0 0,4 0 0 15,-3 2 0-15,-3 1-1 16,2-2 1-16,4 1 0 16,-2-3 0-16,1-1 0 0,4 1 0 15,1 0 0-15,6-3 0 16,2 1 0-16,0-1 0 15,7-2 1-15,-3 3-1 0,6-3 0 16,2 2 0-16,0-2 0 16,0 3 0-16,0-1 0 15,1 1-1-15,1 1 1 16,-2 1-1-16,3 3 1 0,-4-1-2 16,2 1 1-16,2 1 0 15,2 4 1-15,0-3-1 16,0 5 0-16,0-3 1 15,3 1-1-15,-3 4 1 16,5-2 0-16,-2 0-1 16,-1 5 0-16,1 2 2 15,1 5 1 1,3-1 0-16,4 3-1 16,-3 3 2-16,5-1-1 0,-3 7 1 15,4-1 1-15,6-2-2 16,0 0-1-16,0 4 1 0,0 2 0 15,0-2 0-15,0-3-1 16,4 5 1-16,-2-7-1 16,0-2 0-16,1 1-1 15,-1-8 0-15,3-3-1 0,-3-5 1 16,2-2-1-16,2-3 1 16,-4-3 0-16,-2-9 0 15,6 11 2-15,-6-11 1 16,0 0 0-16,0 0 0 15,0 0 2-15,0 0-1 16,0 0 0-16,0 0 0 0,0 0 0 16,0 0-1-16,0 0-1 15,0 0-1-15,0-5 0 16,0 5-4-16,0 0-3 16,0 0-9-16,5 12-50 0,6-1-19 15</inkml:trace>
  <inkml:trace contextRef="#ctx0" brushRef="#br0" timeOffset="312233.4694">8733 7902 304 0,'0'0'5'15,"0"0"2"-15,0 0 3 16,0 0 0-16,0 0 2 16,0 0 1-16,0 0 2 0,0 5 1 15,0-5-3-15,7 7-3 16,-7-7 0-16,18 10 0 15,-3-5-1-15,0-2-1 16,5-1-1-16,2 1 0 0,3 0 0 16,5-1-2-16,0-2 0 15,2 3-1-15,3-3 0 16,3 2 0-16,-6-2-1 16,7 2-1-16,-4-2 0 0,4 0-1 15,2 0 1-15,-4 0-1 16,5-2 0-16,-4 0 0 15,6-3 0-15,-2-1 1 16,3 1-2-16,0 0 0 0,0 3 0 16,-2-1 0-16,3-2 0 15,1 5 0-15,-2-3 0 16,2 2 0-16,3-2 0 16,0 0 0-16,2-2 0 0,0-2 0 15,1 5 0-15,2-6 0 16,-2 3 0-16,2 3 0 15,0-3 0-15,5 3 0 16,-6 2 0-16,4-3 0 0,2 3 0 16,2 0 0-16,-1-2 0 15,2-1 0-15,4-1 0 16,0 1 0-16,0-5 0 16,3 3 0-16,-1-2 0 15,1 2 0-15,-1 1 0 0,1 0 0 16,0 2 0-16,-3 2 0 15,1 0 0-15,-4 0 0 16,3 0 0-16,0-3 0 0,0 3 0 16,1-5 0-16,-1 1 0 15,1-2 0-15,0 1 0 16,-4 0 0-16,4-2 0 16,-7 2 0-16,-1 0 0 0,1 0 0 15,-7 1 0-15,0 1 0 16,-3 0 0-16,1 3 0 15,-8-2 0-15,-2 2 0 16,1 0 0-16,-3 0 0 16,-3 0 0-16,1 0 0 15,-2 2 0-15,-1-2 0 0,0 3 0 16,0 0 0-16,-1-3 0 16,-4 2 0-16,0 0 0 15,0 3 0-15,-3 0 0 0,1-2 0 16,-1 4 0-16,-2 0 0 15,0-2 0-15,3 1 0 16,4-5 0-16,-5 5 0 0,6-6 0 16,-3 0 0-16,4 0 0 15,-2 0 0-15,3 0 0 16,0 0 0-16,-3 0 0 16,0 0 0-16,-2 0 0 0,2 2 0 15,-2-2 0-15,2 3 0 16,-2-3 0-16,0 2 0 15,0-2 0-15,2 0 0 16,-2 0 0-16,-3 0 0 16,6 0 0-16,-6 0 0 0,1 0 0 15,-1 0 0-15,-7-2 0 16,2 2 0-16,-2 0 0 16,0-3 0-16,-6 3 0 15,5-2 0-15,0-4 0 0,1 5 0 16,0-5 0-16,0 4 0 15,2 2 0-15,-1-5 0 16,-2 2 0-16,1 3 0 0,-2 0 0 16,-1 0 0-16,-1 5 0 15,-3-2 0-15,1 2 0 16,-2-2 0-16,-1 1 0 16,-2 1 0-16,-9-5 0 0,14 3 0 15,-14-3 0-15,0 0 0 16,0 0 0-16,7 6 0 15,-7-6 0-15,0 0 0 16,0 0 0-16,0 0 0 16,0 0 0-16,0 0 0 15,0 0 0-15,0 0 0 16,0 0 0-16,0 0 0 0,0 0 0 16,10 9 0-16,-10-9-4 15,0 0-16-15,0 0-60 0,0-13-9 16</inkml:trace>
  <inkml:trace contextRef="#ctx0" brushRef="#br0" timeOffset="312994.9638">14216 7575 256 0,'0'0'2'15,"0"0"5"-15,0 0 0 16,0 0 3-16,0 0 1 16,0 0 2-16,0 0 2 15,0 0 1-15,0 0 0 0,0 4-3 16,0-4-1-16,0 0 1 16,10 13-3-16,-10-13-1 15,17 15-1-15,-8-7-2 0,5 0 1 16,6 1 0-16,3 2-3 15,2-2 1-15,3 1 0 16,-2-1-1-16,4 2 0 16,0-4 0-16,-5 0-1 0,-1 3 0 15,-4-5-1-15,-2 4 1 16,-7-2 0-16,-2-2 0 16,-9-5 0-16,2 14 0 15,-4-4 1-15,-6 0-1 0,-4 5 1 16,0 4 0-16,-4 6-2 15,2 0 1-15,-4 4-1 16,2 2 0-16,0 1-2 16,2 0 0-16,1 0 0 0,-2-6 0 15,2 0 0 1,4-6-2-16,-1 0 0 0,5-6-2 16,-3-1-4-16,8-13-4 15,0 0-6-15,-7 0-20 0,0-7-47 16,9-8-1-16</inkml:trace>
  <inkml:trace contextRef="#ctx0" brushRef="#br0" timeOffset="313729.2513">14738 7415 203 0,'0'0'11'15,"0"0"6"-15,0 0 2 16,0 0 3-16,0 0 3 16,0 0 2-16,0 6 1 0,0-6 3 15,0 15-10-15,-3-2-5 16,3 4-3-16,-3 0-2 16,3 8-3-16,0 6-2 15,0-3-2-15,0 4-1 0,0 6-1 16,0-4-1-16,0-2 0 15,5 4-1-15,-4-2 1 16,-1-1-1-16,4-3 0 16,-4 2 0-16,0-3 0 0,0 3 1 15,0-1-1-15,-4-2 1 16,3-3-1-16,-4-3 0 16,3 3 1-16,-1-7-1 0,1 1 1 15,-2-3-1-15,2-5 0 16,0 1 0-16,-1-1 0 15,3-1 0-15,0-2-1 16,0-9 1-16,-2 15-1 16,2-15 0-16,-4 15-2 0,4-15 0 15,0 12-3-15,0-12-5 16,0 0-6-16,0 0-5 16,0 0-11-16,0 0-21 15,0 0-27-15,-6-3-4 0</inkml:trace>
  <inkml:trace contextRef="#ctx0" brushRef="#br0" timeOffset="314300.2483">14590 8136 219 0,'0'0'6'15,"0"0"5"-15,0 0 5 0,0 0 3 16,0 0 5-16,0 0 0 16,0 0 2-16,0 0 2 15,-7 6-5-15,7-6-4 0,0 8-4 16,0-8-3-16,2 18-3 16,3-11-2-16,0 5-1 15,3 0-1-15,-1 0-1 16,3 3 0-16,3 1 0 0,-3 2 0 15,2-4-1-15,1 1 0 16,-1-1-1-16,-3-2 0 16,-1-1 0-16,-8-11-2 15,11 14 1-15,-11-14-1 0,13 10 0 16,-13-10 1-16,11 0-1 16,-1 0 1-16,-1-6-1 15,4-2 1-15,-5-2 1 16,1-5-1-16,4 0 1 0,-3 0-1 15,-1 0 1-15,0 1 0 16,0-2-2-16,-2 4 0 16,-4 2 0-16,3 0 0 15,-6 10 0-15,7-12 0 16,-7 12 0-16,4-10 0 0,-4 10 0 16,0 0 0-16,10-10 0 15,-10 10 0-15,0 0 0 16,0 0 0-16,11-2 0 0,-11 2 0 15,0 0 0-15,0 0 0 16,0 0 0-16,0 0-4 16,0 0-46-16,0 0-37 0,0 0-2 15</inkml:trace>
  <inkml:trace contextRef="#ctx0" brushRef="#br0" timeOffset="328173.8343">21588 12136 383 0,'0'0'6'16,"0"0"1"-16,0 0 1 16,0 0 0-16,0 0 0 0,0 7 1 15,0 5 0-15,0 8 0 16,0 6-5-16,0 3-2 15,3 5-1-15,-1 7 1 16,0 0 0-16,3-4-1 0,-2 1-1 16,2-6 1-16,-3-8 0 15,0 2 0-15,-2-8 0 16,0-6 2-16,0-5 0 16,0-7 0-16,0 0 0 15,-2-5 0-15,0-12 0 0,2-12-1 16,0 0 0-16,0-13-1 15,0-5 0-15,4 1-1 16,5-7 1-16,0 9-1 0,3 1 1 16,-1 6-1-16,1 10-1 15,-1 7 0-15,1 7-1 16,-3 11 1-16,2 2 0 16,1 12 0-16,2 8 0 0,-1 5 0 15,2 12 1-15,3 1 0 16,-6 4 0-16,5 3 0 15,-5-2-2-15,1-3-2 16,-3-5-5-16,-3 0-7 0,-3-10-21 16,-5-3-45-16,1-2-2 15</inkml:trace>
  <inkml:trace contextRef="#ctx0" brushRef="#br0" timeOffset="328362.3116">21603 12441 392 0,'0'0'2'0,"0"0"0"0,0 0 0 15,7-5 0-15,1-1 0 16,7-1 0-16,5 0-2 16,10 0-6-16,0-4-13 15,9-7-41-15,9 6-14 0</inkml:trace>
  <inkml:trace contextRef="#ctx0" brushRef="#br0" timeOffset="329080.0229">22580 12068 436 0,'0'0'2'0,"0"0"1"0,0 0 0 16,0 0 0-16,0 0 0 15,0 8 0-15,0 4 0 0,0 6 0 16,0 5-2-16,4 1 0 16,1 8-1-16,1 1 0 15,4-1 1-15,-3-1-1 16,4-2 0-16,-2-5 0 0,-4-4 1 15,0-6-1-15,1-3 2 16,-6-11-1-16,1 9-1 16,-1-9 1-16,-1-9-1 15,-5-6 1-15,-1-5-1 0,1-12 1 16,0-4-2-16,1-5 1 16,1-4-1-16,4 1 1 15,0 2 0-15,4 2-1 16,5 5 0-16,-1 6-1 15,5 5 1-15,6 8-1 16,-1 6 0-16,6 3-1 0,1 4 0 16,0 3-1-16,2 3 0 15,-2 4 1-15,-6 7 0 0,-6 4-2 16,-5 2 1-16,-4 3 1 16,-4-4 1-16,-7 5 1 15,-5-4 0-15,-1 1 0 0,-1-4 0 16,1-2 0-16,3-1-1 15,3-1 0-15,0-1 1 16,7 0-1-16,0-1 1 16,7-1 0-16,3-1 0 15,3 2 1-15,3-2 0 0,5 4 0 16,0-4-1-16,0 2 1 16,-2-2 0-16,-1 3-1 15,-6 2 1-15,1-5 1 16,-11 4 0-16,-2-4 0 15,-5 4 0-15,-9-3 0 0,-12-1 0 16,-4 1 1-16,-4 0-1 16,-6 0 0-16,3-4-1 15,-5-1-4-15,7-1-9 0,1-1-34 16,9-3-27-16,9 0-5 16</inkml:trace>
  <inkml:trace contextRef="#ctx0" brushRef="#br0" timeOffset="329373.6541">23547 11937 410 0,'0'0'5'16,"0"0"2"-16,0-9 1 0,0 9 0 15,0 0 1 1,-5-10-1-16,-7 10 1 0,-6 5-1 15,-4 9-3-15,-4 6-4 16,2 5 0-16,-4 5-1 0,4 2 1 16,4 4 0-16,10 0-1 15,10-4 1-15,5-2 0 0,18-5 0 16,9-6 0-16,2-4 1 16,12-5-2-16,-2-2-1 15,4-3-7-15,-11-5-14 16,-5 0-58-16,-5 0-4 15</inkml:trace>
  <inkml:trace contextRef="#ctx0" brushRef="#br0" timeOffset="330227.851">21215 12804 301 0,'0'0'6'16,"0"0"2"-16,0 0 2 0,0 0 0 16,0 0 0-16,0 0 4 15,0 0 3-15,0 0 1 16,22 5-4-16,13-5-2 16,15 0 0-16,22-2 1 15,22-5-1-15,26-6-1 0,14 1-3 16,23-5 0-16,10 0-2 15,13-3 0-15,7-1-1 16,-6 1-1-16,4 4 0 0,-9-2-2 16,-4-2-2-16,-13 5 0 15,-10 0 0-15,-18 3 0 16,-14 0 0-16,-19 4 0 0,-26 4 0 16,-22 1 0-16,-19 0 0 15,-31 3 0-15,0 0 0 16,-39 6 0-16,-13-2 0 15,-16 6-2-15,-16 0-5 0,-18 2 0 16,-17 3-1-16,-10 0 0 16,-16 3 1-16,-11-1 0 15,-10 2 2-15,-6 1 1 16,-5 1 2-16,3-1 1 16,5 1 0-16,5-1 1 0,18-1 0 15,16 1 1-15,16-4 0 16,21-1 0-16,21-5-1 15,18-3 2-15,21 0 0 16,24-4-1-16,14-3 1 16,29 0 0-16,28-5 1 0,28-7 0 15,27 0 1-15,27-6 1 16,25 1 0-16,20-1 0 0,12-2 0 16,13 5 0-16,-3 1-1 15,-9 1 0-15,-11 4 0 16,-15 0-4-16,-21 3 0 15,-24-5 0-15,-21 7 0 0,-25-1 0 16,-26 2 0-16,-17 0 0 16,-14 1 0-16,-13-1 0 15,-15 3 0-15,-6 0 0 16,-8-2 0-16,-6 2 0 16,-3 0 0-16,-1 0 0 0,-8 18-82 15,2-17-7-15</inkml:trace>
  <inkml:trace contextRef="#ctx0" brushRef="#br0" timeOffset="348745.3309">3289 7377 49 0,'0'0'1'16,"0"0"0"-16,0 0-1 16,0 0 0-16,0 0 0 0,0 0 0 15,0 0-1-15,0 0 1 16,0 0-1-16,0 0 0 16,0 0 1-16,0 0 0 15,0 0 1-15,0 0 1 16,0 0-7-16,4 8-21 0</inkml:trace>
  <inkml:trace contextRef="#ctx0" brushRef="#br0" timeOffset="349908.977">13188 4382 159 0,'0'0'5'0,"0"0"3"0,0 0 2 15,7 0 3-15,-7 0 3 16,0 0 4-16,13 0 3 16,-3 0 1-16,2-5-2 0,16-2-3 15,1-8-1-15,19-8 0 16,19-9-3-16,24-10-4 15,29-9-1-15,30-13-2 0,36 0-10 16,18 8-59-16,31-24-10 16</inkml:trace>
  <inkml:trace contextRef="#ctx0" brushRef="#br0" timeOffset="355605.2787">7070 7317 151 0,'0'0'6'0,"0"0"4"15,0 0 2-15,0 0 1 16,0 0-3-16,0 0 0 16,0 0 0-16,0 0 1 15,0 0-5-15,0 0-4 0,0 0 2 16,0 0 2-16,15 6 2 16,-5-4 3-16,5 1 1 15,2 0-1-15,3-3 2 16,5 1-2-16,-3-1-1 0,8 0-2 15,3 3-1-15,-1-3-1 16,5 3-1-16,3-1-1 16,3 0 0-16,3 1 0 15,7-3 0-15,-2 2-1 16,7 1-1-16,-1-3 1 16,-1 0-1-16,3 0-1 0,-2 2 2 15,0-2-1-15,-2 2 0 16,1 4-1-16,1-2 1 0,-1 2 0 15,1 1 0-15,3 1-1 16,-3-4 1-16,0 4-1 16,3-3 1-16,0 0-1 15,2-1 0-15,-5 0 0 0,3-4 0 16,-2 2 0-16,2 1 0 16,-3-2 0-16,1 2 0 15,-3 2 0-15,-1-2 0 16,-1 1 0-16,4 2 0 15,-5-2 0-15,0 2 0 0,2-2 0 16,4-2 0-16,2 4 0 16,7-4 0-16,-3 0 0 15,1 1 0-15,2 0 0 16,1-2 0-16,-5-1 0 16,3 0-1-16,-4 0 1 0,-5 3 0 15,5-3-1-15,-2 0 1 16,0 0-1-16,-3 0 0 0,3 0 1 15,-4 0-1-15,4 0 0 16,-3 3 0-16,0-3 1 16,-2 2-1-16,2-2 0 15,0 0 0-15,1 0 0 0,-2 3 1 16,-3-3-1-16,1 0 0 16,-1 2 0-16,-4-2 0 15,4 0 1-15,-7 2-1 16,4-2 0-16,0 3 1 15,3-3-1-15,-4 6 0 0,0-6 1 16,1 2-1-16,-2 0 0 16,-3 1 1-16,4-1-1 15,-3 1 1-15,-2-3-1 16,1 2 1-16,-3-2-1 0,2 0 0 16,-1 0 1-16,1 2-1 15,2-2 0-15,0 0 0 16,-3 4 0-16,-1-4 0 0,1 2 0 15,1 1 0-15,-2-2 0 16,-1 2-1-16,-5 2 1 16,-1-2 0-16,2 0 0 15,-1 1 1-15,1-2-1 0,-2 1 0 16,-4-1 0-16,2 1 0 16,2-3 0-16,-3 3 0 15,-2-1 2-15,2-2-2 16,-7 2 0-16,-2 1 0 15,-4-3 0-15,-3 0 0 0,-7 0 0 16,2 0-2-16,-11 0 2 16,0 0-1-16,0 0 1 15,0 0-1-15,0 0 1 16,0 0 0-16,0 0 1 16,0 0 0-16,0 0 1 0,-8 7-2 15,8-7 2-15,-16 5-1 16,8-2 1-16,-3-2-1 0,4-1-1 15,7 0 0-15,-16 3 1 16,16-3-1-16,0 0 0 16,-7 0 1-16,7 0-1 15,0 0 0-15,0 0 0 0,0 0 0 16,0 0-1-16,0 0 1 16,0 0-1-16,0 0 1 15,0 0-1-15,11 0 1 16,-3 0 0-16,5 0 1 0,4 0-1 15,7 0 1-15,3 0 0 16,3 0-1-16,-3 0 1 16,8-3-1-16,0 3 1 15,-2-4-1-15,6 1 1 16,-2 1-1-16,3-1 0 0,2 1 0 16,0 2 0-16,3-2 0 15,5 2 0-15,4 0 0 16,1-3 0-16,2 1 1 0,3 0-1 15,0-1 0-15,-1 0 0 16,-1 1 1-16,1-1-1 16,-1 3 0-16,-1-2 0 15,-3 2 0-15,-2 0-1 0,-2 0 1 16,-4 0 0-16,-2 0 0 16,-2 0 0-16,-8 0 0 15,-4 2 0-15,-5 1-1 16,-4-3 1-16,-7 2 0 0,-1-2 0 15,-13 0 0-15,12 3 0 16,-12-3 0-16,0 0 0 16,0 0 0-16,0 0 0 15,0 0 1-15,0 0-2 16,0 0 0-16,0 0-2 16,0 0-3-16,0 0-11 0,0 0-15 15,0 10-48-15,0-10-1 16</inkml:trace>
  <inkml:trace contextRef="#ctx0" brushRef="#br0" timeOffset="358234.6036">14098 7499 202 0,'0'0'1'0,"0"0"-1"0,0 0 1 15,7 0 1-15,3-4 3 16,8 2-1-16,4 2 4 16,8-5 1-16,10 3 3 15,5-1 1-15,11-2 0 16,6 2 1-16,11-1-1 16,3 1-1-16,9 1-2 0,1-3 0 15,10 2-2-15,5 1-3 16,-3 2 0-16,4-2-1 15,-3 2-1-15,3-2 0 0,2 2-1 16,-2-3 0-16,3 3 2 16,-4-3-3-16,3 3 2 15,4 0 0-15,-1 0 0 0,4 0-1 16,-3 0 1-16,4 0 0 16,-6 0 0-16,4 3-1 15,-1-3 0-15,3 3 0 16,-5-3-1-16,0 0 1 15,0 0 0-15,-5 0 0 0,8 0 0 16,-4 0 0-16,-1 0 0 16,-6 0 0-16,2-3 0 15,2 3-1-15,1 0 1 16,-5 0-1-16,1 0 0 0,-3 0 0 16,-2 3 0-16,-3-3 0 15,-1 0 0-15,1 2 0 16,-7-2-1-16,0 0 1 15,-9 0-1-15,1 2 0 0,-7-2 0 16,0 2 1-16,-6 4-1 16,-2-4 0-16,0 0 0 15,-7 4 0-15,2-5 0 0,-2 2 0 16,-5 0 1-16,2-1-1 16,-9 1 0-16,1-1 0 15,-7 0 0-15,-2 1 0 16,-5 3 0-16,-5-6 0 0,-3 2 0 15,1 3 1-15,-4-3-1 16,-3 1 0-16,-2-1 1 16,-1-2 1-16,-3 0 0 15,-1 0 0-15,2 0 0 16,-11 0 0-16,17-10 2 16,-9 2-3-16,4 1 1 0,2-6 0 15,-1 2-1-15,4-4 0 16,-1 1 0-16,1-1 0 0,-2-3 0 15,0 1 1-15,-3-1-1 16,3 1 0-16,-2-2-1 16,-1-1 0-16,3 2 1 15,0-2-1-15,0-3 0 0,-1 4 0 16,2-1 0-16,-4-2 0 16,1 2 1-16,-1 0 0 15,-5 0 0-15,0 1 0 16,-3 1 0-16,1 0 0 0,-5 1 0 15,0 2-1-15,0 1 1 16,0-1 0-16,0 1-1 16,0 0 1-16,-4-3-1 15,3 5 1-15,-3-1-1 16,0-2 0-16,-1 6 1 16,2-3-1-16,1 1 1 0,0 4-1 15,-1-4 1-15,3 11-1 16,-6-14 0-16,6 14 0 15,-4-12 0-15,4 12-1 0,-3-13 1 16,3 13 0-16,-9-12-1 16,9 12 0-16,-18-15 1 15,6 7-1-15,-3 2 0 0,-5 0 0 16,-3-1 1-16,-6 2-1 16,-6-1 1-16,-5 4 0 15,-7 0-1-15,-8 0 1 16,-8 2 0-16,-7-3 1 0,-3 3-1 15,-11 0 0-15,-6-3 0 16,-2-2 0-16,-5 2 0 16,-9-4 0-16,3 2 0 15,-6 1 0-15,2-1 0 16,-3-3 0-16,-9 4 0 16,-3-2 0-16,-1 4 0 0,-2-3 1 15,-2 3-1-15,-8-1 0 16,-1-1 0-16,-1-1 0 15,1-1 0-15,-2-1 0 0,0 2 0 16,1-1 0-16,0 0 0 16,5-2 0-16,-4 2 1 0,1-1-1 15,1 2 0-15,5-2 1 16,-1 2-1-16,-1 0 0 16,-1 1 0-16,0-2 0 15,3 6 0-15,-5-2 0 16,2 0 1-16,-2 2-1 0,0-3 0 15,-1 1-1-15,4 2 2 16,-4 0-1-16,1-3 0 16,3 3 0-16,-2 0 0 15,2-2 0-15,-3 0 0 16,1 2 0-16,5 0 0 0,-4-3 0 16,7 3 0-16,-9 0 0 15,5-2 0-15,3-4 0 16,-7 6 0-16,4 0 0 0,-2 0 0 15,-4 0 0-15,4 0 0 16,2 0 0-16,-6 0 0 16,3 0 0-16,3 0 1 0,-1 0-1 15,1 0 0-15,3 0 0 16,-3-2 0-16,0 2 0 16,12-3-1-16,-6 1 1 15,2-1 0-15,1 1 0 0,6 2 0 16,2 0 0-16,6-2 0 15,-2 2 0-15,-1-4 0 16,4 4 0-16,4-2 0 16,-2 2-1-16,2-3 1 15,4 3 0-15,-2 0 0 0,4-1 0 16,-1 1 0-16,5 0 0 16,2-3 0-16,3 3 0 15,1 0 0-15,0 0-1 16,5 0 1-16,4 3 0 15,-2-2-1-15,4-1 1 0,-1 5 0 16,-2 1 0-16,-3 1-1 16,6-2 1-16,-8 3 0 0,2-1 0 15,-2 3-1-15,0 2 0 16,2-2 1-16,1 2-1 16,2 1 0-16,3-4 1 15,7 2-1-15,1-1 0 0,7 0 1 16,5-6 0-16,1 2 0 15,3-1-1-15,6-1 1 16,-1 2 0-16,5-2-1 16,3 1 1-16,0-2 0 15,4 2 0-15,1-3 0 0,5 3 0 16,5-5 0-16,-1 2 0 16,8-2 0-16,0 3 0 15,2-3 0-15,2 0 0 16,11 0 0-16,-15 0 0 0,15 0 0 15,-13 0-1-15,13 0 0 16,-10 0-1-16,10 0-1 16,-12 10 0-16,6 4-1 0,-1 10 0 15,0 5 0-15,-3 13 1 16,2 8 1-16,-2 9 1 16,-2 16-2-16,-3 1-16 15,-13 14-56-15,9-2-2 0</inkml:trace>
  <inkml:trace contextRef="#ctx0" brushRef="#br0" timeOffset="363732.1567">2973 9886 164 0,'0'0'6'0,"0"0"4"15,0 0 3-15,0 0 3 16,0 0 0-16,0 0 0 16,0 0-1-16,0 0 1 15,0 0-5-15,6-2-2 0,-6 2-3 16,12 0 0-16,-3 2 0 15,3 1 1-15,8 0 4 16,0-2-2-16,6 2 1 16,-1-1 0-16,7-2-1 0,3 4 1 15,0-4-1-15,3 2-2 16,4-2 0-16,2 0-1 16,-1 0 0-16,6 0-2 15,-2 0 0-15,2 0-1 0,4 0 0 16,2 0 0-16,0 0-1 15,2 0 0-15,2 0 0 16,0 0 0-16,-1 0 0 16,1 2-1-16,-1 0 1 0,4-2 0 15,-2 3 0-15,2-3 0 16,1 0 0-16,6 0 0 16,0 0 0-16,1 0 0 15,2 0 0-15,-1-3 0 16,2 1 0-16,2 0-1 15,-6 0 1-15,3-2-1 0,-2 2 1 16,2-1-1-16,3 2 0 16,-1-5 0-16,-2 4 0 0,3-1 0 15,-1 0 0-15,4 3-1 16,-4-2 1-16,-2 0 0 16,3 0-1-16,-3 2 1 15,3-3 0-15,-4 3-1 0,2 0 1 16,1-3 0-16,-2 3 0 15,3-2-1-15,-1 2 1 16,-1-3 0-16,-2 3-1 0,2 0 1 16,-1 0-1-16,0 0 1 15,0 0-1-15,0 0 0 16,0 0 0-16,-2 0 1 16,-1 3-1-16,1-3 0 15,-2 5 1-15,-1-5-1 16,-5 3 0-16,-3-1 0 0,6 0 0 15,-6 0 0-15,4-2 0 16,-6 3 0-16,3 0 0 16,-3-1 1-16,-4-2-1 0,3 3 0 15,-1 0 0-15,-1-3 0 16,-1 1 0-16,-2 2 1 16,2-3-1-16,2 2 0 15,-3-2 0-15,-3 0 0 0,4 0 1 16,-1 0-1-16,0 0 0 15,0-2 1-15,3-1-1 16,-3-1 0-16,0 1 1 16,5-2-1-16,1 2 0 0,-1 1 0 15,5-2 1-15,0 1-1 16,3-2 0-16,3 2 0 16,3-1 1-16,4-2-1 15,0 2 1-15,1 1-1 0,2-2 0 16,-2 1 1-16,4 1-1 15,2-2 0-15,0 3 0 16,0-1 0-16,3-1 1 16,2 1-1-16,-1 0 0 0,1 3 0 15,0-2 0-15,1 2 1 16,-1 0-1-16,-4 0 0 16,3 0 0-16,-7 0 1 15,1 0-1-15,-3 2 0 0,-2 1 0 16,-1 0 1-16,-1-3-1 15,-2 1 0-15,3 2 0 16,-1-3 1-16,1 3-1 16,1-1 0-16,-5-2 1 0,-1 0-1 15,1 0 0-15,-8 0 0 16,-2 0 0-16,-3 0 1 16,-5 0-1-16,-4-2 1 15,-4 2-1-15,-4-3 2 0,-10 0-1 16,0 2 1-16,-6 1 1 15,-4-3-3-15,-8 3 0 16,-1-3 0-16,-11 3 0 16,12-2 0-16,-12 2 0 0,0 0 0 15,0 0 0-15,0 0 0 16,0 0 0-16,0 0 0 16,0 0-6-16,0 0-17 15,0 0-61-15,-10 0-4 0</inkml:trace>
  <inkml:trace contextRef="#ctx0" brushRef="#br0" timeOffset="374464.0269">15314 10835 85 0,'0'0'3'0,"0"0"2"16,0 0 3-16,0 0 2 0,0 0 3 16,0 0 0-16,-8-10 1 15,8 10 0-15,0 0-1 16,0 0-3-16,0 0-4 15,0 0-3-15,0 0 0 16,0 0-2-16,0 0 0 0,0 0-1 16,0 0 1-16,0 0 0 15,0 0 1-15,0 0 1 16,0 0-3-16,4 0-35 0,6 6-18 16</inkml:trace>
  <inkml:trace contextRef="#ctx0" brushRef="#br0" timeOffset="376266.6059">16731 10949 106 0,'0'0'1'0,"5"0"0"0,9 6 2 16,4-6 1-16,12 2 1 16,7-2-1-16,18 3 2 15,17-3 2-15,12-3 1 16,15-2 1-16,23-3 0 0,15 1 1 16,17-6 0-16,18 3 1 15,19-2-1-15,8 0 1 16,25-1-1-16,15 7 0 15,14-8-1-15,11 8 1 16,17 0-1-16,12 4-1 0,45-1-2 16,-22 3 1-16,-4 5-4 15,2 1 0-15,-6 3-2 16,-5-1-1-16,-17 1 0 0,-15 1 0 16,-62-3 0-16,7 3-1 15,-24-3 0-15,-31-1-1 16,-26 1-6-16,-26-5-25 0,-35 3-33 15,-14-1-5-15</inkml:trace>
  <inkml:trace contextRef="#ctx0" brushRef="#br0" timeOffset="382434.8626">6628 11038 267 0,'0'0'5'0,"-5"-8"1"0,-5-1 2 16,-3-6 2-16,-2 1 2 15,-4-3 1-15,-6-3 2 16,-5 0 0-16,-5-5-3 0,1 7-1 15,-7 3 0-15,-1 1-4 16,-5 4-2-16,-2 5-1 16,-9 5-2-16,1 3 0 15,-8 9-1-15,1 7-1 0,-3 1 1 16,-2 9 0-16,6 4 2 16,1 4-1-16,-1 5 1 15,9 5 0-15,2 0 0 16,4 5 0-16,9 2 0 15,4 4 0-15,5-1-2 0,10 2 1 16,8 6-1-16,8-4 0 16,8 4-1-16,12 3 2 15,15-5-2-15,8-1 2 16,11-3-1-16,11-1 1 16,18-6 2-16,11-10-1 0,9-7 1 15,7-8 0-15,9-13-1 16,4-8 1-16,0-6-1 15,1-15 0-15,-3-10 0 0,-7-7-1 16,-2-6 0-16,-13-9 0 16,-11-1 1-16,-9-12-1 15,-11-1 1-15,-16-5-1 0,-16-8 0 16,-20-8 0-16,-12-4-1 16,-17-9-1-16,-20 2-1 15,-13 3-1-15,-19 6-1 16,-16 7 1-16,-7 17-1 0,-16 18 1 15,-5 15 0-15,-9 22 0 16,-4 12 0-16,1 23-2 16,-2 7-6-16,10 10-45 15,5 21-26-15,13 6-4 0</inkml:trace>
  <inkml:trace contextRef="#ctx0" brushRef="#br0" timeOffset="386386.4118">2253 13723 204 0,'0'0'5'15,"0"0"2"-15,0 0 1 16,0 0 1-16,0 0 0 16,0 0 2-16,0 0 1 0,0 0 3 15,0 0-3-15,12 0 0 16,0 0-2-16,3 0 2 15,8 0-1-15,7 0-1 16,0 0-2-16,9 3-1 16,3-3-1-16,2 4-2 0,4-1 0 15,0 0 1-15,2 2 0 16,-1 0-1-16,6-1 0 16,-5 2 0-16,5-1-1 0,-1 0 0 15,-1 0 0-15,10 0-1 16,-3-1 0-16,5 2 0 15,-3-1 0-15,2 2-1 0,2-5 2 16,-4 6-1-16,2-6 0 16,-1 3 0-16,-4 1 0 15,3-5 0-15,3 4 0 16,-5-2 0-16,-2 0 0 0,3-2 1 16,-4 5-2-16,0-6 1 15,-3 2 0-15,-4 1-1 16,-2-1 1-16,1 2-1 15,-1-3 0-15,-1 1 0 16,0 4 0-16,0-1 0 0,1 1 0 16,-1-2 0-1,-2 1 0-15,2-2 0 0,-2 1 0 16,2-1 0-16,0-1 1 16,1 1-1-16,-3-3 0 0,4 0 0 15,-2 0 0-15,0-3 0 16,0-2-1-16,-4 1 1 15,1 1 0-15,-1-2-1 16,-4 1 0-16,1-4 1 0,3-1-1 16,-4 0 1-16,-2-2 0 15,6 2-1-15,-3-3 1 16,1-3 0-16,0 3-1 0,-2-3 1 16,-2 0-1-16,-3 0 0 15,5 0 0-15,-7 3 0 16,-2-1 1-16,-6 1-1 15,1-1 1-15,-4 1 0 16,-1-2 0-16,-6-2 0 16,-1-1 0-16,-1-3 0 15,-2-2 1-15,-3-2-1 0,-1-2 0 16,1-1 0-16,-4 0 1 16,-1-2-1-16,-2 1 0 0,0-2 0 15,0 1 0-15,0-1 0 16,-5 2 0-16,0 4 0 15,-3-3 0-15,1-1 0 0,-5 3 0 16,-1 1-1-16,1-1 1 16,0 0 0-16,-6 3-1 15,-2-3 1-15,3 6-1 16,-3-5 0-16,-3 4 1 0,1 4-1 16,0-4 0-16,-7 2 1 15,3 2-2-15,-2-1 1 16,-6 0-1-16,4 3 1 15,-5-1-1-15,1-2 1 16,-3 3-1-16,-4 1 0 0,-1 0 1 16,-3 1 0-16,1-3 0 15,-4 5 0-15,-1 0 0 16,-4 0 0-16,-1 3 0 16,2-2 0-16,0 1 0 15,-3 0 0-15,1-1 0 0,0 2 0 16,-2-4 0-16,-1 1 0 15,2 0 1-15,-5 3-1 0,0-3 0 16,1 0 0-16,-2 0 0 16,-2 1 0-16,0-2 0 15,4 2 0-15,-6 1 0 16,1 0 0-16,-4 0 0 0,1 4 0 16,-2-1 0-16,-3 0-1 15,-1 2 1-15,-1 1 0 16,-2 2-1-16,3 0 1 15,0 0 0-15,1 0 0 16,3 0 0-16,-1 2 0 0,3 3-1 16,2 1 1-16,1 0 0 15,2 8-1-15,0-2 0 16,4 3 1-16,-1 2-1 16,4 3 0-16,3 0 0 15,0 3 0-15,7 1 0 0,-2 0 0 16,4 3 0-16,6 3 1 15,-3 3-1-15,6-1 0 0,-4 6 1 16,8-5-1-16,-2 8 0 16,2-2 0-16,6-2 0 15,1 3-2-15,5-2 2 16,6 3-2-16,5-2 1 0,7 4 1 16,10-4-1-16,10 1 1 15,17-1 1-15,18 2 0 16,19-2-4-16,29 0-20 15,26 2-57-15,7-5-1 16</inkml:trace>
  <inkml:trace contextRef="#ctx0" brushRef="#br0" timeOffset="390698.7499">7770 14640 207 0,'0'0'7'15,"0"0"4"-15,0 0 3 16,0 0 3-16,0 0 1 0,-9 3 3 16,9-3-1-16,0 0 3 15,0 0-7-15,0 0-2 16,0 0-4-16,0 0-1 15,0 0-3-15,0 0 0 16,0 0-2-16,9 9 0 0,5-6 0 16,-2 1-1-16,6-1 2 15,-2 2-1-15,7-2 0 16,-5 2 1-16,1-1-1 16,-1 2 0-16,5-4 0 0,-4 6 0 15,4-6 1-15,4 3-1 16,0-2 0-16,6-3 0 15,-1 3 0-15,0-3 0 16,3 0-2-16,-3 0 1 0,6 0-1 16,-4 0 0-16,4-3 0 15,-3 3 0-15,-1-3 0 16,3 1-1-16,0-1 1 0,1 3-1 16,-1 0 0-16,3-2 0 15,0 2 1-15,2 0-1 16,1 0-1-16,-1 0 1 15,5 0 0-15,-2 0 0 16,-1 0 0-16,-1 0 0 0,1 0 0 16,-1 0 0-16,-3 0 0 15,-3 0 0-15,-3 0 0 16,2 0-1-16,-4 0 1 0,-2 2 0 16,2-2-1-16,2 0 2 15,-4 0-2-15,6 3 0 16,-2-3 0-16,-2 2 0 15,3-2 0-15,0 0 0 0,-3 3 0 16,1-3 0-16,1 3 0 16,-1-3 0-16,2 0 0 15,-3 1 0-15,0-1 0 16,3 0 0-16,0 3 0 0,4-3 0 16,-3 0 0-16,1 0 0 15,2 0 0-15,2 0 0 16,1 0 0-16,-1 0 0 15,4 0 0-15,0 0 0 0,0 0 0 16,2 0 0 0,-3 0 0-16,5 0 0 0,2 3 0 15,-1-1 0-15,0 1 0 16,0-1 0-16,-3 1 0 16,0-1 0-16,-2 0 0 0,-3 1 0 15,-5-1 0-15,0 1 0 16,-1-3 0-16,-5 2 0 15,7 1 0-15,-1 2 0 0,3-5 0 16,3 2 0-16,3-2 0 16,4 0 0-16,3 0 0 15,4 0 0-15,-5 0 0 16,5-2 0-16,-5-1 0 0,1-2 0 16,-4 5 0-16,3-2 0 15,-1-3 0-15,0 2 0 16,4 1 0-16,2 0 0 15,5-1 0-15,0 3 0 16,5-2 0-16,-5-1 0 0,4 3 0 16,-4 0 0-16,-2 0 0 15,-6-2 0-15,-2 2 0 16,-2-3 0-16,-1 3 0 16,-2-3 0-16,4 3 0 15,-4 0 0-15,0-1 0 0,0 1 0 16,1 0 0-16,-4-3 0 15,-1 3 0-15,-4 0 0 0,-2-3 0 16,-4 3 0-16,1 0 0 16,-1 0 0-16,2 0 0 15,-3 0 0-15,3 0 0 16,2-2 0-16,0 2 0 0,9 0 0 16,-5-3 0-16,5 3 0 15,-5 0 0-15,7-2 0 16,-1 2 0-16,1-5 0 15,3 2 0-15,2 1 0 16,4 2 0-16,3-6 0 16,4 4 0-16,-2 0 0 15,5-3 0-15,-1 2 0 0,-4 3 0 16,-6-2 0-16,-4-1 0 16,-1 3 0-16,-7 0 0 15,1 0 0-15,-8 0 0 0,3 0 0 16,-2 0 0-16,1 0 0 15,-2 0 0-15,0 0 0 16,4 0 0-16,-4 3 0 0,-3-1 0 16,3-2 0-16,-2 0 0 15,0 0 0-15,0 0 0 16,0 0 0-16,5-5 0 16,-4 2 0-16,7-1 0 0,2-1 0 15,0 2 0-15,2-1 0 16,3 1 0-16,-6-1 0 15,4 1 0-15,-2-2 0 16,0 2 0-16,-2 3 0 16,-1-5 0-16,-6 5 0 15,2-2 0-15,-4 2 0 0,-2 0 0 16,0 0 0-16,-4 0 0 16,-2 0 0-16,0 0 0 0,1 0 0 15,-6 2 0-15,3 1 0 16,-5-1 0-16,0-2 0 15,-5 3 0-15,0-3 0 0,-6 2 0 16,-9-2 0-16,13 0 0 16,-13 0 0-16,0 0 0 15,0 0 0-15,8 0 0 16,-8 0 0-16,0 0 0 16,0 0 0-16,0 0 0 0,0 0 0 15,0 0 0-15,0 0 0 16,0 0 0-16,0 0 0 15,0 0 0-15,9-5 0 16,-9 5 0-16,0 0 0 16,0 0 0-16,0 0 0 15,0 0 0-15,0 0 0 0,0 0-4 16,11 0-83-16,-11 0-4 16</inkml:trace>
  <inkml:trace contextRef="#ctx0" brushRef="#br0" timeOffset="394342.4135">6993 15700 210 0,'0'0'1'0,"0"0"-2"0,-7 0 2 16,7 0 3-16,0 0 3 16,5 0 3-16,2 0 2 15,2 0 4-15,12 0 1 0,-1 0 2 16,8 0-3-16,-4 0 1 16,3 0-4-16,4 0-2 15,-1 0-3-15,6 0 0 16,-3 0-3-16,2 3 0 15,-1-1 0-15,1 4-1 0,0-2 0 16,4 1 0 0,4 0 0-16,-1 0 1 0,3 0 0 15,2-2 0-15,3 0 0 16,-6 1-1-16,4-1 0 0,2-1 0 16,-3 1-1-16,-4 2 0 15,-2-1-2-15,-1-1 1 16,3 2-1-16,-4 0 1 0,-2 0-1 15,3-3 1-15,-2 3-1 16,1-5 1-16,1 3 0 16,2-1 0-16,-2-2 0 15,4 0-1-15,-1 0 1 16,-1 0-1-16,-1 0 0 0,-2 0-1 16,3 0 1-16,-5 3 0 15,1-3-1-15,-1 2 1 16,3 1 0-16,-1-3 0 15,4 2 0-15,1 0 0 16,-1-2 0-16,4 3 0 0,0-3 0 16,3 0-1-16,2 0 1 15,-2 0 0-15,5 0 0 16,-5 0-1-16,9-3 2 16,3 1-1-16,0 0 1 0,3-3 0 15,2 0 0-15,5-3-1 16,3 1 1-16,4-3 0 15,-1 0-1-15,1 3 0 0,-3-3 0 16,-1 2 0-16,0 3-1 16,-3-3 1-16,-4 3 0 15,3 1-1-15,-3-1 1 16,1-3-1-16,4 4 1 0,-2 1 0 16,1-2-1-16,3 2 1 15,-1-1-1-15,-3 1 1 16,0 1-1-16,-6-3 1 15,2 2-1-15,-3 1 0 0,2-1 0 16,-4-1 1-16,-2 1-1 16,-1 1 0-16,1-3 1 15,0 2-1-15,-4 0 0 16,1 2 1-16,3-2-1 16,0 0 1-16,2 0-1 0,-3 1 0 15,1 1 0-15,-5 1 0 16,2 0 0-16,-4 0 1 15,-2 0-2-15,-1 1 2 0,-2 1-1 16,-1 1 0-16,-1 3 0 16,2-5 0-16,2 5 0 15,-3-6 0-15,-2 2 0 16,2 1 1-16,0-3-1 0,-2 2 0 16,0-2 0-16,-3 0 0 15,-2 0 1-15,2 0-1 16,-2 0 0-16,0 0 0 15,0 0 0-15,-3 0 0 0,0 0 0 16,1 0 0-16,-1 0 0 16,-3 0 0-16,4 0 0 15,2 0 0-15,-3 0 0 16,7 0 1-16,-1 3-1 16,1-3 0-16,4 2 0 15,-4-2 0-15,6 2 0 0,0-2 0 16,0 0 0-16,2 3 0 15,0-3 0-15,0 0 0 0,3 0 0 16,0 0 0-16,0-3 0 16,-1 1 0-16,1 0 1 15,-1-1-1-15,-1 1 0 16,-6 2 0-16,5-3 0 0,-8 1 0 16,4 2 2-16,-4-6-2 15,2 6 0-15,-5-1 0 16,5-2 0-16,-2 0 0 15,-1 0 0-15,-5 1 0 0,2 1 0 16,-1-4 0-16,-5 1 0 16,1 2 0-16,-3 2 0 15,1-3 0-15,-1 3 0 16,0 0 0-16,2 0 0 16,-1 0 0-16,-1 3 0 15,-2-3 0-15,0 0 0 0,-3 2 0 16,-2-2 0-16,-4 0 0 15,0 0 0-15,-3 0 0 0,0 0 0 16,1-2 0-16,-3 2 0 16,-2-6 0-16,2 5 0 15,-2-2 0-15,-3 0 0 16,-2 1 0-16,1-1 0 0,-10 3 0 16,10-2 0-16,-10 2 0 15,0 0 0-15,0 0 0 16,8-7 0-16,-8 7 0 15,0 0 0-15,0 0 0 16,0 0 0-16,0 0 0 16,4-8 0-16,-4 8 0 0,0 0 0 15,0 0 0-15,0-10 0 16,0 10 0-16,0 0 0 16,5-10 0-16,-5 10 0 15,0-9 0-15,0 9 0 0,5-13 0 16,-5 13 0-16,2-15 0 15,-2 15 0-15,0-18 0 0,0 18 0 16,0-14 0-16,0 4 0 16,0 3 0-16,0 7 0 15,-4-15 0-15,4 15 0 16,0 0-6-16,0 0-48 0,-8-5-34 16,8 5 0-16</inkml:trace>
  <inkml:trace contextRef="#ctx0" brushRef="#br0" timeOffset="411994.1777">7704 16533 150 0,'0'0'7'15,"0"0"5"-15,0 0 3 16,0 0 3-16,0 0 3 0,0 0 1 15,0-8 0-15,0 8 1 16,0 0-6-16,0 0-5 16,0 0 0-16,0 0-5 15,13 0-1-15,-13 0 0 16,17 0-1-16,-4 0 1 0,-1 0-1 16,6 0 0-16,-2 3 0 15,7-3-2-15,0 2 2 16,2-2-3-16,1 3 0 15,4-3 0-15,0 0 0 0,6 0 0 16,-2 0 0 0,3 0 0-16,-2 0 0 0,4 0-1 15,-1 0 1-15,2 0 0 16,-3 3-1-16,6-3 1 0,-6 1-1 16,5-1 1-16,-3 3-1 15,2-3 0-15,-4 0 0 16,0 0-1-16,0 0 1 15,3 0-1-15,0 0 1 0,-3 0-1 16,2 2 1-16,4-2-1 16,-3 3 0-16,0 0 1 15,-3-3-1-15,3 1 0 16,-1 2 1-16,2 0-1 16,-2-1 0-16,-4 1 0 0,5-1 1 15,-3 2-1-15,5-2 0 16,-5 0 0-16,4 1 0 15,-2-1 1-15,1-2-1 16,5 3 0-16,-3-1 1 0,-3-2-1 16,6 3 0-16,-4 0 0 15,6-2 1-15,-3 2-1 16,1 0 1-16,-1 2-1 0,4-4 0 16,-1 2 0-16,3-3 1 15,0 3-1-15,1-1 1 16,2-2 0-16,1 0 0 15,2 0 0-15,-2 0 0 0,0 0-1 16,4 3 1-16,-3-3 0 16,-1 2 0-16,4 1 0 15,-4-1-1-15,4 3 0 16,5 2 2-16,-3-2 0 16,6-2 1-16,-4 0-3 15,-1 1 2-15,2-4 1 16,-1 0-2-16,-2 0 2 0,-4-4-3 15,1-2 1-15,1 6-2 16,1-5 4-16,-1 0-3 0,-1 5-1 16,0-2 2-16,1-1 0 15,0 1 0-15,2 0-1 16,0-1 1-16,0-2 0 0,0 5-1 16,-3-5 0-16,3 2 1 15,-4 3-1-15,-1-1 0 16,-1-2 1-16,0 3-1 15,-5 0-1-15,1 0 2 16,2 0-1-16,-3 0 0 0,1 0 0 16,5 0 0-16,0 0 1 15,5 0-1-15,0 0 0 16,2-2 1-16,0 2-1 16,0-3 1-16,1 0-1 15,-3 2 0-15,0-2 0 0,3 0 1 16,-6 3-1-16,4-2 1 15,2-1-1-15,2 1 0 16,4-1 0-16,0-1 1 0,4 0-1 16,4 2 0-16,-2-1 0 15,-1 1 1-15,1-4-1 16,-1 6 0-16,-1-1 1 16,-4 1-1-16,-2 0 0 0,-6-3 0 15,2 3 0-15,-1-3 0 16,-4 1 0-16,0 2 1 15,1-3-1-15,-2 3 0 16,0-1 0-16,-5-2 0 0,0 3 0 16,-2-3 0-16,-3 3 0 15,-2-2 0-15,-5 2 0 16,-1 0 0-16,-1 0 0 16,-3 0 0-16,2-3 1 15,-5 3-1-15,5 0 0 16,1 0 0-16,-3 0 0 0,2 0 0 15,-2 0 0-15,2 0 1 16,1 0-1-16,-3 0 0 0,2-2 0 16,-3 2 0-16,6 0 0 15,-2-3 1-15,1 3-1 16,5 0 0-16,4-2 0 16,-4 0 0-16,7 2 0 0,1 0 0 15,-3 0 0-15,6 0 1 16,-3 0-1-16,-1 0 0 15,-1 0 0-15,0 0 1 16,1 0-1-16,-2 0 0 0,-1 2 0 16,-5-2 0-16,4 0 1 15,-8 0-1-15,-5 0 0 16,-4 0 1-16,-7 0-1 16,-8 0-1-16,0 0-3 0,-15 0-3 15,0 0-15-15,-15 7-54 16,-23-7-7-16</inkml:trace>
  <inkml:trace contextRef="#ctx0" brushRef="#br0" timeOffset="413009.0306">3498 16540 197 0,'0'0'4'15,"0"0"0"-15,0 0 0 0,0 0-1 16,0 5 4-16,0-5 2 15,0 0 5-15,5 10 2 16,-5-10-1-16,20 5 0 16,-3-3 3-16,7 4 0 0,12-4-2 15,1 3-1-15,15-5-4 16,8 3-1-16,9-3-1 16,9 2-2-16,3-2 0 15,8 0-2-15,4 3 1 16,12-3-1-16,-2 3 0 15,5-3-1-15,6 0 0 16,6 0 0-16,-2 0 0 0,10 0 0 16,1 0-1-16,-2-3 0 15,2 3 0-15,1 0-1 0,-4 0 1 16,1 0 0-16,-3 3-1 16,-5 1 1-16,3-4 0 15,0 5 0-15,-5-2-1 16,5-3 1-16,-3 1-1 0,5-1 0 15,-4 0 0-15,-4-4-1 16,-2-1 0-16,-1 1 0 16,-9-2 0-16,-9-1 0 15,-9 2 0-15,-13-3 0 16,-11 5 0-16,-12-5-1 0,-13 7 1 16,-12 1 0-16,-8-3 0 15,-4 0-3-15,-13 3-9 16,-2 13-55-16,-37-11-20 15</inkml:trace>
  <inkml:trace contextRef="#ctx0" brushRef="#br0" timeOffset="420406.623">5128 17660 83 0,'0'0'4'15,"0"0"3"-15,0 0 5 16,0 0 2-16,13 0 3 15,-13 0 5-15,15 0 0 0,-2 0 2 16,1 0-1-16,6 0-4 16,3 0-1-16,-1 0-3 15,8 0-3-15,3 0-1 16,4 0-1-16,10 0 0 0,3 0-1 16,5 0-1-16,2-2-1 15,7-1 0-15,3 0 0 16,7 1 0-16,6-3-2 15,5 0 0-15,2 1 1 16,5-1-1-16,5-3-1 0,4 4 0 16,7-2-1-16,-2 1 1 15,6-1 0-15,3 3 0 16,2-3 0-16,1 1 0 16,4 0 0-16,3 0 0 15,0 0 0-15,1-2 0 16,3 4-1-16,0-2-1 0,1 1 0 15,2-2 0-15,1 4 0 16,2-5 0-16,-3 4-1 16,4-2 0-16,-1 1 0 0,-2 1 0 15,2-2-1-15,-1 2 1 16,3 3 0-16,0-1 0 16,0 1-1-16,-3 0 1 0,5 0 0 15,-3 0 0-15,3 0 0 16,2 0-1-16,-3 1 1 15,4-1-1-15,3 0 1 16,-7 0 0-16,7 3-1 0,-1-3 1 16,0 0-1-16,0 0 1 15,0 0-1-15,1 0 0 16,1 0 0-16,-2-3-1 16,3 3 1-16,0-4 1 0,0-1-2 15,0 2 1-15,-2-3 1 16,2 3-2-16,0-3 2 15,2 3-1-15,-3-2 0 16,2 1 0-16,0 1 0 16,-3-2 0-16,4 0 0 0,-6 0 0 15,5 0 0-15,-7 0 0 16,4 3 0-16,-7-1 1 16,0 1-1-16,-5 0 0 0,0 2 0 15,-7 0 1-15,-1 0-1 16,-8 0-1-16,-5 2-4 15,-8 3-11-15,-4 2-23 16,-14-2-42-16,-5 2-2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33:59.507"/>
    </inkml:context>
    <inkml:brush xml:id="br0">
      <inkml:brushProperty name="width" value="0.05292" units="cm"/>
      <inkml:brushProperty name="height" value="0.05292" units="cm"/>
      <inkml:brushProperty name="color" value="#FF0000"/>
    </inkml:brush>
  </inkml:definitions>
  <inkml:trace contextRef="#ctx0" brushRef="#br0">11423 4630 58 0,'0'0'-1'0,"0"0"-1"16,-9 2-2-16,9-2 1 0,-16 10-1 16,16-10-1-16,-15 10 3 15,15-10 2-15,-19 15 4 16,19-15 3-16,-11 4 3 15,11-4 7-15,0 0 5 0,0 0 9 16,0 0 0-16,0 0 3 16,0 0 0-16,0 0-2 15,6 13-2-15,-6-13-4 0,5 10-6 16,-5-10-4-16,7 12-4 16,-7-12 0-16,14 15-3 15,-14-15-1-15,13 15 1 16,-13-15 0-16,16 20 1 15,-2-13 0-15,-2 1 0 0,6-4 1 16,5-4-2-16,11-12 1 16,8-15-1-16,25-23 0 15,18-13 0-15,22-19 0 16,20-10-4-16,15-12-5 0,6 0 0 16,7 0 0-16,-7 14 0 15,-18 14 0-15,-21 21 0 16,-22 10 0-16,-22 16 0 15,-21 11 0-15,-18 8 0 0,-14 8 0 16,-12 2 0-16,0 0 0 16,0 0 0-16,0 0 0 15,0 0 0-15,0 0 0 0,0 0 0 16,0 0 0-16,0 0 0 16,0 0 0-16,0 0 0 15,0 0 0-15,0 0 0 16,0 0 0-16,0 0 0 15,2 5 0-15,-2-5-21 0,18 10-68 16,-1-6-3-16</inkml:trace>
  <inkml:trace contextRef="#ctx0" brushRef="#br0" timeOffset="4396.7644">8469 6904 288 0,'0'0'8'0,"0"0"2"16,0 0 5-16,-7-12 3 15,7 12 2-15,-7-10 2 16,7 10 1-16,-7-8-2 0,7 8-5 16,0 0-4-16,-11-8-5 15,11 8-2-15,0 0-2 16,18 0 0-16,7 0 1 16,22-5 0-16,17 3 1 15,21-5 0-15,22 1 1 0,17-3 0 16,13 4-1-16,0-2 0 15,-2 2-5-15,-6 2 0 16,-13 1 0-16,-11 2 0 16,-13 0 0-16,-16 0 0 15,-6 0 0-15,-12 2 0 0,-9 1 0 16,-12-3 0-16,-7 0 0 16,-10 2 0-16,-8-2 0 15,-12 0 0-15,0 0 0 0,8 0 0 16,-8 0 0-16,0 0 0 15,0 0 0-15,0 0 0 16,-8 0-3-16,8 0-45 0,-14 5-40 16,-2-5-1-16</inkml:trace>
  <inkml:trace contextRef="#ctx0" brushRef="#br0" timeOffset="5530.8885">3101 6730 245 0,'0'0'8'0,"0"0"4"15,0 0 2-15,0 0-1 16,0 0 0-16,0 0-1 16,0 0 2-16,-3-9-1 15,8 6-5-15,12 0-3 0,8 1 0 16,12-3 1-16,11 3 2 16,7-5 2-16,11 2-1 15,11-1 0-15,8-1-1 0,2 5-1 16,10-3-1-16,2-1 0 15,1 2-1-15,9 1-1 16,2-2 0-16,4 2 0 16,5-1 0-16,-3 4 0 15,7 0-1-15,0 0-1 0,-1 0 0 16,0 4 0-16,1-1-1 16,5 2 0-16,-3-2 0 15,10-2 0-15,-1 2 0 0,6-3 0 16,0 0 0-16,9 0 1 15,4 0-1-15,-2 0 0 16,4 0 0-16,-4 0 0 16,7 0 0-16,-8 0-1 15,3 6 1-15,-2-1-1 0,-5 0 1 16,2 2-1-16,-2-2 1 16,0-2-1-16,-1 1 1 15,-2-4 0-15,-2 0-1 0,-1 0 1 16,-4 0 0-16,-3-4-1 15,-1-1 1-15,-9-3-1 16,-3 3 0-16,-12 0 1 16,-1-1-1-16,-14 1 0 0,-4 4 0 15,-10-2 0-15,-9 3 0 16,-13 0 0-16,-6-3 0 16,-11 3 0-16,-5 0 0 15,-14 0-1-15,-3 0 1 0,-6 0 0 16,-3 3 0-16,-10-3-1 15,0 0 1-15,0 0-1 16,0 0-1-16,7 3-6 16,-7-3-9-16,0 0-30 15,0 0-35-15,0 0-3 0</inkml:trace>
  <inkml:trace contextRef="#ctx0" brushRef="#br0" timeOffset="6402.0584">8356 6638 292 0,'0'0'6'0,"-5"-9"1"0,-1-1 2 15,-1 0 3-15,-5-4 0 16,-4-9 2-16,-5 0 2 16,-2-9 1-16,-4 1-5 0,-3-7-3 15,0-1-2 1,3-6-1-16,-1 0-2 0,3-2-3 15,8 0 1-15,2-3-1 16,10-1 0-16,0 1 0 16,5 0-1-16,7 8 1 15,3-3 0-15,6 8 0 16,-2 3 0-16,1 4-1 0,0 7 0 16,0 6-1-16,0 5 0 15,2 7 1-15,11 0-1 16,2 5 0-16,7 3 1 0,10 2 0 15,16 2 0-15,8 0 1 16,14 3-1-16,12-3 1 16,4 4 1-16,12-4-1 0,1 4 0 15,3-4 0-15,0 3 1 16,-3 0-2-16,-2-1 2 16,-1-1-1-16,-1-1 0 15,-3-2-1-15,-5 0 2 0,-3-3-1 16,-7 1 0-16,-12-3-1 15,-8 2 0-15,-18-2 0 16,-7 0 0-16,-17 3 0 16,-11-3-1-16,-5 3 0 15,-14-3-1-15,10 0 1 0,-10 0 1 16,0 9 0-16,0-9 1 16,-10 24-2-16,-4 0 1 15,1 5 1-15,-7 10 0 16,-2 11 1-16,-8 13-1 0,3 5 0 15,-3 5-1-15,2 6 1 16,6-3-2-16,7 3-8 16,0-6-12-16,5-11-46 0,5-3-11 15</inkml:trace>
  <inkml:trace contextRef="#ctx0" brushRef="#br0" timeOffset="7262.0224">3544 6899 161 0,'0'0'6'0,"0"0"6"16,-11-3 3-16,11 3-2 0,-13-1 0 15,13 1 0-15,0 0 4 16,-7 4 2-16,14 4 0 16,13 4-3-16,14-3 1 15,22 1 1-15,24-2 2 16,24-5 2-16,30-3-4 0,20 0-3 16,21-6-5-16,16-3-2 15,9-1-2-15,1-5-3 16,7 5 0-16,-10-2-1 0,-3-1 0 15,-12 3 1-15,-3-2-1 16,-9 2 1-16,-10 0-1 16,-12 5 0-16,-12 0 1 15,-13 3-1-15,-16-1-1 0,-16 3 0 16,-18 0 0-16,-12 0 0 16,-19 0 0-16,-9 0 1 15,-12 0 0-15,-9 0 1 16,-13 0 0-16,7 3 0 0,-7-3-2 15,0 0-4-15,0 0-13 16,0 0-63-16,0 0-5 16</inkml:trace>
  <inkml:trace contextRef="#ctx0" brushRef="#br0" timeOffset="14353.4864">2934 9604 229 0,'0'0'5'0,"0"0"4"15,0 0 0-15,0 0 1 16,0 0-2-16,0 0 3 0,0 0 0 15,7 0 1-15,3 0-3 16,1-2 0-16,11-1-1 16,-1 1 1-16,9-3 2 15,3 0-2-15,7-1 1 16,4 4-2-16,1-3 0 0,1 3-2 16,8-4-1-16,-4 6 0 15,5-2 0-15,1 2-1 16,3 0 0-16,4 0 1 0,7-3-1 15,4 2 0-15,4-2 0 16,3-2 0-16,8 0-1 16,3 0 1-16,3 0-1 15,2-2-1-15,-2 2 0 16,-1 2-1-16,-2 0 1 0,-1 3-1 16,2-1-1-16,-1 1 1 15,0-3 0-15,2 3 0 16,5 0 0-16,2 0 0 0,5-2 0 15,-1-1-1-15,4 0 1 16,1 3 0-16,-4-1-1 16,1 1 1-16,-3 0-1 15,1 0 1-15,-3 0-1 0,-5 1 0 16,0 5 0-16,-5-4 0 16,3 1 0-16,-6-2 1 15,5-1-1-15,-2 3 0 16,0-3 1-16,-2 0-1 0,-1 0 1 15,-1 0-1-15,-5 0 0 16,0 0 0-16,-8 0 1 16,4 0-1-16,-4 0 0 15,1 0 1-15,-5 0-1 16,5 0 1-16,-4 0-1 16,3 0 1-16,-1-3-1 0,-1 3 1 15,1-1-1-15,-2-2 1 16,3 1 0-16,-6-1-1 0,4-1 1 15,-4 4 0-15,-2-3-1 16,2 0 1-16,4 1-1 16,-6 2 1-16,0 0-1 15,2 0 0-15,2 0 0 0,-5 0 1 16,1 0-1-16,0 0 0 16,-1 0 0-16,-4 2 0 15,2 1 1-15,-1-3-1 16,-6 3 0-16,0-3 0 15,-3 1 1-15,-2 2-1 0,-1-3 0 16,-5 3 0-16,2-3 1 16,-6 0-1-16,0 0 0 15,3 0 1-15,-6 0-1 16,7 0 0-16,-7-6 1 0,-2 5-1 16,4-2 0-16,-7 0 1 15,1 1-1-15,-3-3 0 16,-2 1 0-16,-2 3 1 0,-3-1-1 15,-5-4 1-15,1 1-1 16,-1-1 1-16,-3 2-1 16,1-1 1-16,0 1 0 15,-1-4 0-15,-2 3-1 0,2 0 1 16,-1 0 0-16,-2 0-1 16,1-2 1-16,-2 2 0 15,-1-2 0-15,-3-1 0 16,2-2-1-16,2 2 1 0,-4-2 0 15,3 1-1-15,1-2 1 16,-1-1-1-16,4 0 1 16,-2 2-1-16,-2-4 0 15,4-1 1-15,-2 3 0 16,-1-5-1-16,2 3 1 0,-2-1 0 16,-1-2 0-16,-3 0 1 15,4 2 0-15,-5 0 0 16,1-2-2-16,-3-1 0 0,1 1 0 15,0 0 0-15,-2 0 0 16,0-1 0-16,1 1 0 16,-1-3 0-16,-3 0 0 0,2 0 0 15,-1 3 0-15,-3-1 0 16,0 1 0-16,0 0 0 16,0 2 0-16,0 1 0 15,0-1 0-15,-3 1 0 16,-1-1 0-16,-2 3 0 0,2 0 0 15,1 2 0-15,-4 0 0 16,2-2 0-16,-2 0 0 16,2 5 0-16,-6-4 0 15,7-1 0-15,-6 1 0 16,-1 2 0-16,2 2 0 16,-1-3 0-16,-3 0 0 0,1 0 0 15,0 2 0-15,-3-1 0 16,-2-1 0-16,-4 2 0 15,1-2 0-15,-2 3 0 0,-1 0 0 16,-7-4 0-16,6 6 0 16,-6-2 0-16,3 2 0 0,-5-2 0 15,2 2 0-15,-5 0 0 16,2 0 0-16,-1 0 0 16,-4 3 0-16,-1-3 0 15,-3 2 0-15,1 1 0 16,-1-1 0-16,-3 0 0 0,1 2 0 15,-3-2 0-15,0 0 0 16,-6 3 0-16,3 0 0 16,-2-3 0-16,0 3 0 15,-8 0 0-15,-2 0 0 16,0 0 0-16,-2 0 0 0,-1 0 0 16,-2 3 0-16,-2-3 0 15,3 0 0-15,-1 3 0 16,0-3 0-16,-4 0 0 0,1 3 0 15,0-3 0-15,-7 1 0 16,0 2 0-16,-3-3-2 16,1 5 2-16,2-2 0 0,-8 0 0 15,4 1 0-15,-5-2 0 16,7 4 2-16,-6-1-2 16,4-3 0-16,-6 3 0 15,4-3-2-15,-1 3 2 16,-6-2 0-16,3-1 0 0,-2 3 0 15,0 0-1-15,-3-3 1 16,-1 3 0-16,-1 1 0 16,-1-2 0-16,1-1 0 15,0 2 0-15,-3-3 0 16,0 3 0-16,3 0 0 0,-4-2 0 16,6 0 0-16,-2-1 0 15,2 0 0-15,0-2 0 16,-3 0 0-16,11 0 0 15,-1 0 0-15,1 0 0 0,7 0 0 16,3-2 0-16,3-3 0 16,7-1 0-16,2-1 0 0,4 0 0 15,-1 0 0-15,5-1-1 16,-1 3 1-16,-2-5 0 16,-1 3 0-16,1-1 0 15,2 1-1-15,-2-1 1 16,3 2 0-16,-1 0 0 15,-2-2 0-15,2 4 0 0,-1-2 0 16,0 4 0-16,2-4-1 16,-1 5 1-16,-1-4 1 15,-4 5-1-15,6-3 1 16,-5 0 0-16,5 1-1 16,-6 0 1-16,3-1 1 0,-3 3-2 15,1-2 0-15,0 2 0 16,3 0 0-16,-4 0 0 15,3 0-2-15,-1 2 1 0,4 5 0 16,0-1 0-16,1 0-1 16,-2 2 1-16,3 1 0 0,-2 0 0 15,2-1 1-15,4 2 0 16,1-3-1-16,0 3 1 16,5 0-1-16,5-1 1 15,-1 3-1-15,8 1 1 16,6 0-1-16,-4 4 0 0,3 1 0 15,7 4 0-15,2 2 0 16,-3 7 0-16,8 5 0 16,0 6 0-16,3 8 0 15,8 1 0-15,0 2 0 0,3 4 0 16,10-2 0-16,1-1 0 16,7-4 0-16,4-4 0 15,5-3 1-15,9-4-4 16,10 0-12-16,1-3-65 0,7-7-2 15</inkml:trace>
  <inkml:trace contextRef="#ctx0" brushRef="#br0" timeOffset="17465.2843">3133 8545 188 0,'0'0'7'0,"0"0"3"0,-16 0 5 16,16 0 4-16,-12-9 2 15,12 9 3-15,-17-15 0 16,5 2 2-16,1-1-5 0,-2-6-3 16,2-1-3-16,-2-8-6 15,3-2-3-15,-3-12-1 0,8 1-2 16,-3-5-1-16,7 0-1 16,1 1 0-16,0 0 0 15,0 5 0-15,7 4 0 16,-3 7 0-16,3 2 0 0,2 6-1 15,-2 3 0-15,3 2-1 16,1-1 1-16,3 3-1 16,6-3 1-16,3 1-1 15,9 2 0-15,3-2 1 16,7-1 0-16,8 3 0 0,0-2 1 16,6 3-1-16,2-1 1 15,4 2-1-15,0-2 1 16,0 0 0-16,6 0 0 0,-1 3 0 15,1 0-1-15,2-1 1 16,3 4-1-16,-5 1 1 16,6 3-1-16,-2 5 0 15,-5 0 0-15,8 0 0 16,-3 5 0-16,-1 3 0 0,4 1 0 16,-1 1 0-16,4 3 1 15,-1-4-1-15,0-1 1 16,2 1 0-16,1 2 0 0,2-4 0 15,-1 5 0-15,-3 1-1 16,2-3 1-16,-3 2 0 16,0 3 0-16,-5 0 0 15,-1 0 0-15,0-3 0 0,1-1 1 16,-3-4-2-16,1-2 1 16,-3-5 0-16,2 0 0 15,-4 0 0-15,-3-5-1 16,-2-2 1-16,-3 1 0 0,-5 0-1 15,3-3 1-15,-4 4 0 16,0 1-1-16,-6-2 1 16,2 1-1-16,-2 0 1 15,-3 3-1-15,2-3 0 0,-1 3 1 16,-1 2-1-16,3-3 1 16,0 0 0-16,-1 1-1 15,1-3 1-15,-2 1-1 16,-6-2 1-16,0 1-1 15,-2-2 1-15,-8 0-1 0,-2 0 0 16,0-1 0-16,-3 4 0 16,-2-5 0-16,-5 7-1 15,0-1 1-15,0 3 0 0,0 0 0 16,0 5 0-16,0 4 0 16,-3 0 0-16,3 3 0 15,0 0 0-15,0 1 0 16,-1 2 0-16,-1-1 1 0,2 1-1 15,-2 3 1-15,-4-1 2 16,1 3 1-16,1 2 0 16,-4 8 2-16,-2 5 0 15,-4 4 0-15,-1 11 1 0,0 4-1 16,-1 7-1-16,-4-1-1 16,0 3-1-16,0-4-5 15,5 3-14-15,3-9-68 16,1-14-1-16</inkml:trace>
  <inkml:trace contextRef="#ctx0" brushRef="#br0" timeOffset="21159.5965">5452 10352 159 0,'0'0'0'16,"0"0"0"-16,0 5 2 15,0-5 2-15,0 0 4 16,0 0 3-16,12 15 5 15,-2-10 3-15,5-5 1 0,3 2 1 16,12-2 1-16,7 6-3 16,8-6-3-16,6 0-1 15,9-3-4-15,10-2-2 0,2 2-1 16,8 3-2-16,4-5 1 16,4 5-3-16,8-5 0 15,4 1 1-15,4 1-1 16,6 1-1-16,9-6 0 15,0 4-1-15,6-1 0 0,4-1 0 16,3 2 0-16,7 1-1 16,3-2 1-16,-1 3-1 15,6 2 0-15,4-4 1 0,-4 2-1 16,7 2 0-16,0-2 0 16,5 2 0-16,-3-3 0 15,1 3-1-15,0 0 1 0,2-2-1 16,-5 2 1-16,0 0-1 15,-5 0 1-15,-4-3-1 16,-4 3 0-16,-6-2 0 16,-16 2 0-16,-10 0 0 15,-9 0 0-15,-16 0 0 16,-14 0-1-16,-13 5 0 0,-15 0 1 16,-10-1-1-16,-6 2 0 15,-12-1 0-15,-6-2 0 16,-8-3 1-16,10 4 0 0,-10-4 1 15,0 0 0-15,0 0 0 16,0 0 1-16,0 0-2 16,0 12-8-16,-20-1-23 0,-13 1-43 15,-13 3-6-15</inkml:trace>
  <inkml:trace contextRef="#ctx0" brushRef="#br0" timeOffset="26604.5001">5551 11266 115 0,'0'0'2'16,"0"0"1"-16,0 0 0 16,0 0 1-16,0 0 2 15,8-5 2-15,-8 5 2 0,15-1 3 16,-7 1 1-16,6 0 2 16,2 0 3-16,3 0 1 15,6 0 1-15,2 0-2 16,6 0 0-16,1 1-2 15,3-1-1-15,6 0-3 0,-1 3 0 16,8-3-3-16,-6 0 0 16,4 0-3-16,4 0 1 15,0 0-2-15,3 0-1 16,2 0 0-16,5 0-1 0,0-3 0 16,1 3 0-16,1 0-1 15,3 0 0-15,-2 0 1 16,2 0-1-16,3 0 0 0,-1 0-1 15,3 0 1-15,3 0 0 16,1 0-2-16,7 0 0 16,-1-1 1-16,5-5-1 15,-2 3 0-15,4 1 0 0,-2-4 0 16,2 5-1-16,-3-5 1 16,0 4 0-16,-6-1-1 15,-1 3 0-15,-2 0 1 16,-5 0-1-16,0 0 0 15,-2 0 1-15,-3 3-1 0,0-1 1 16,-2 1-1-16,2-3 1 16,-2 3-1-16,2-2 1 15,-3-1-1-15,1 0 0 16,2 3 0-16,-3 2 1 0,4-5-1 16,-6 3 0-16,3 3 0 15,-3-5 1-15,-2-1-1 16,4 5 1-16,-2-2-1 0,-2-3 0 15,2 3 0-15,0-2 1 16,0-1-1-16,3 3 0 16,-1-3 0-16,-2 0 1 15,0 3-1-15,2-3 0 16,0 0 0-16,-2 0 0 0,-2 0 0 16,2 2 0-16,-2-2 1 15,-3 0-1-15,-2 0 0 16,1 0 0-16,-1 0 1 15,-4 0-1-15,3 0 0 0,0 0 0 16,-2 0 1-16,1-2-1 16,-2 2 1-16,-1 0-2 15,3-3 2-15,-1 3-1 0,-3-3 0 16,6 3 1-16,-6-1-1 16,6-2 0-16,0 3 0 15,0-3 0-15,5 3 1 16,-4-2-1-16,2-1 0 0,2 3 0 15,-3 0 1-15,1 0-1 16,-1 0 0-16,-1-1 0 16,1 1 1-16,1 0-1 15,-1-5 0-15,0 4 0 16,1-2 0-16,-1 3 0 0,3-2 0 16,-6-4-1-16,3 6 1 15,-2-1 1-15,0 1-1 16,-2 0 0-16,2-3 0 15,-2 3 0-15,-1-3 0 0,-3 3 0 16,-1 0 1-16,2 0-1 16,-3 0 0-16,-4 0 0 15,1 0 0-15,1 0 0 0,0 0 0 16,2 0 0-16,-3 0 0 16,4 0 1-16,1 0-2 15,1 0 1-15,-3 0 0 16,0 0 0-16,1 0 0 0,-6 0 0 15,8 0 0-15,-9 0 0 16,2 0 1-16,2 0-1 16,-5 3 0-16,5 0 0 15,-3-3 1-15,3 0-1 16,2 1 0-16,1-1 0 0,-2 3 1 16,2 0-1-16,-4-1 0 15,1 1 0-15,-1-3 1 16,0 6-1-16,0-6 1 15,-2 1-1-15,1-1 1 0,3 3 0 16,0-3-1-16,4 2 1 16,-1-2-1-16,3 3 1 15,1-3 0-15,-2 0-1 0,6 0 1 16,-2 0-1-16,3 0 1 16,-1 0-1-16,0 0 0 15,-3 0 1-15,3 0-1 16,2 3 0-16,1-3 1 0,0 1-1 15,0 2 0-15,0 0 0 16,-3-1 1-16,3-2-1 16,-3 3 0-16,3-1 0 0,-3 4 1 15,0-6-1-15,3 1 0 16,-4 2 1-16,4-3-1 16,-1 0 0-16,1 0 1 15,0 0-1-15,-2 0 0 16,-1 0 1-16,-2 0-1 15,2 0 0-15,0 0 0 0,-3 0 0 16,0 0 1-16,4 0-1 16,0 0 0-16,-1 0 0 15,0 0 0-15,4 0 0 0,0 0 0 16,1-3 1-16,3 2-1 16,-2 1 0-16,3 0 0 15,-7-3 0-15,6 3 0 16,-5-3 1-16,-6 3-1 0,-1 0-1 15,-4 0 1-15,-4 0 1 16,0 0-1-16,-3 0 0 16,0 0 0-16,4 0 0 15,-5 0 0-15,5-2 1 0,-4 2-1 16,4-3 0-16,-5 1 0 16,5-1 1-16,-3 0-1 15,-6 2 0-15,5-2 1 16,-1-2-1-16,1 1 0 15,-5-2 0-15,5 1 0 0,0-2 0 16,4-1 0-16,-2 3 0 16,1-2 0-16,-5-4 0 15,1 2 1-15,2-1-2 0,-3 0 1 16,-1-4 0-16,-5 3 0 16,3-4 1-16,-9 0-1 15,2 0 0-15,-5-1 0 16,0-2 1-16,0 1 0 0,-2-1-2 15,-6 1-1-15,1-3 1 16,-1 0-1-16,0 1 1 16,-2 1-1-16,0-2 1 15,0 1-2-15,-2-1 3 0,-4 1 1 16,4-4-1-16,-5 2 0 16,1-1 0-16,-2 5 0 15,2-4 0-15,-5 1 0 16,-1-6 0-16,-1 8 0 15,1-1 0-15,-3-1 0 0,0 0 0 16,-3 1-1-16,-4 1 1 16,-1 1-1-16,-2 2 0 15,-2 0 0-15,-4 1 0 0,2 1 0 16,-6 1 0-16,-3 1 1 16,-1-1-1-16,-6 3 1 15,-2-2 0-15,-3 1 0 16,-2-2 0-16,-5 3 0 15,-2-2 0-15,-2 2-1 0,-2-1 1 16,-1-1-1-16,-3 4 1 16,-3-1-1-16,0 2 1 15,-5-2-1-15,-2 0 1 16,0 1 0-16,-5 0 0 0,0-1 0 16,-5 4 1-16,0-4-1 15,-3 3 0-15,1 0 0 16,0 0 0-16,-2-1 0 15,2 2 0-15,-1 1 0 0,3-2 0 16,-3 3 0-16,1-1 1 16,3-1-1-16,-8 1 0 15,0-2 0-15,-2 2 0 0,-4-1 1 16,-1 1-1-16,-2 1 0 16,-2-1 0-16,1 1 0 15,-3 2 0-15,-3 0 0 16,3-3-1-16,-2 3 2 15,0 0-1-15,-1 0-1 0,1 0 1 16,0 0 0-16,-4 0 0 16,-2 0 0-16,4 0 1 15,-6 3-1-15,-1-1-1 0,0 1 1 16,0-1 0-16,-2 1 0 16,5 1 0-16,-1 1-1 15,1 1 1-15,2-2 0 16,-4 4-1-16,0-3 1 15,1 3 0-15,-2-3-1 0,-1 0 1 16,0-3 0-16,-1 0-1 16,1-2 1-16,-1 0-1 0,6 0 1 15,5 0 0-15,2 0 0 16,2 0-1-16,7 0 1 16,5 0-1-16,0 3 0 15,4-3 1-15,4 0-1 16,-2 0 1-16,-1 3-1 0,4-3 1 15,0 0-1-15,-3 2 1 16,-1-2 0-16,2 3 0 16,-4-3-1-16,0 1 1 15,-2 5 0-15,-1-1 0 0,2-3-1 16,1 3 1-16,1 2 1 16,-3-2-1-16,-3 3 1 15,-2-1-1-15,-2-2 1 16,-3 2-1-16,2 1 0 15,-4 0 1-15,-3-4-2 0,-1 4 1 16,4-1 0-16,0-1-1 16,-1-1 1-16,3 2 0 0,3-2-1 15,-3 2 1-15,2-2 0 16,3 2 0-16,-3 1 0 16,4-1 0-16,-4 1 0 15,3-1 0-15,-5 0-1 16,0 0 0-16,-2 2 0 0,7-5-1 15,-3 1 1-15,3-2-1 16,0 2 1-16,0-5-1 16,2 3 1-16,4-3 1 15,0 2-1-15,-2-2 1 16,1 2 0-16,2-2 0 0,-3 3 0 16,4-1 0-16,-3-2 0 15,-2 3 0-15,-1-1-1 16,1-2 1-16,6 0 0 15,-5 0 0-15,7 0 1 0,-3 0-1 16,4-5-1-16,0 0 1 16,1 1 0-16,-4-1 0 15,4 2 0-15,-6-1 0 0,-2 0-1 16,0 4 1-16,-2 0 0 16,-1 0 0-16,-1 0 0 15,-2 0 0-15,6 0 0 0,-2 0 0 16,-1 0 0-16,2 0 0 15,4 0 0-15,-2-4 0 16,1-2 0-16,0 2-1 16,-2-2 2-16,3-1-1 15,-4-3 0-15,4 2 0 16,-1-1 0-16,-2 2 0 0,0-3 0 16,5 0 0-16,-3 3 0 15,6-1 0-15,-3-2-1 16,2 2 0-16,3-2 0 15,0 5 0-15,0-2 0 0,-1 2 0 16,-2 2 0-16,-1-3 0 16,-2 0 1-16,-1 1 0 0,-3 0 0 15,3 0 0-15,-4-2 0 16,4 2 0-16,-1 0 0 16,6 1 0-16,-1 1 0 15,3 1 0-15,3-1 0 0,2 0-2 16,2 3 2-16,3 0 0 15,-3 0-1-15,-2 0 1 16,5 0-1-16,-5 3 1 16,-1 2 0-16,1-2-1 15,3 1 1-15,-3 4-1 0,7-3 1 16,2 4 0-16,6-1 0 16,2 1-1-16,6 2 1 15,6 1-2-15,-1 0 1 16,4 6 0-16,3-3-1 15,4 5 0-15,-2 1 0 0,8 5 0 16,-3 6 1-16,4 0-1 16,4 2 1-16,3 9 0 0,1-4 1 15,3 7 0-15,2-3 0 16,3 2 0-16,0-3-1 16,10 10 4-1,5-5-1-15,6 5 1 16,3-4 0-16,5 1 0 15,5-2 0-15,5 3 1 16,8-6 0-16,-4-9-3 16,14-3 0-16,10-5 0 0,12-4 1 15,16-9 0-15,13-4-1 16,28-7 1-16,18-3-1 16,25-13 1-16,22-1 0 15,21-4-2-15,13 3-5 16,19 0-35-16,2 8-37 15,5 2-3-15</inkml:trace>
  <inkml:trace contextRef="#ctx0" brushRef="#br0" timeOffset="31108.335">3011 12332 206 0,'0'0'6'0,"0"0"3"16,0 0 2-16,0 0 1 15,0 0 2-15,0 0 0 16,0 0 2-16,7-10 1 16,-7 10-5-16,17-8-1 0,-4 6-1 15,7 0-1-15,2-1 0 16,8 1 0-16,7-4 1 15,6 1-1-15,7-2-1 16,3-1 0-16,12 1-1 0,1-1-1 16,1-1 0-16,4 1-2 15,2 1 0-15,6 2 0 16,-1 0-1-16,-2 3-1 16,4 2 1-16,2-3-1 0,2 3-1 15,6 0 1-15,-1 0 0 16,8 0 0-16,-2 0 0 15,4 0 0-15,1 3 0 16,5-3 0-16,1 2-1 0,-2-2 1 16,-3 3 0-16,7-3 0 15,4 0-1-15,-2 0 1 16,2 0-1-16,-2 0 0 16,6-3 0-16,-2 1 0 15,0-1 0-15,1 0 0 0,-1 3-1 16,-2-1 1-16,-1-2-1 15,4 3 1-15,-1 0-1 16,4 0 0-16,-2 0 1 16,1 0 0-16,2 0-1 0,3 3 1 15,0-2-1-15,-3-1 1 16,-4 0-1-16,-3 3 1 16,-6 0-1-16,-3-1 0 0,-7-2 0 15,-6 0 1-15,-10 0-1 16,-1 0 1-16,-10 0-1 15,-9-2 1-15,-3-4 0 0,-12 2-1 16,-5-1 1-16,-13 0 0 16,-2 2 0-16,-10 3 0 15,-6-2 0-15,-9 2-1 16,0 0 0-16,0 0-1 16,0 0-1-16,0 0-2 0,0 0-3 15,-19 5-6-15,-11-5-8 16,-7 5-15-16,-6 7-42 15,-19-7-6-15</inkml:trace>
  <inkml:trace contextRef="#ctx0" brushRef="#br0" timeOffset="31691.821">3468 12337 16 0,'0'0'2'16,"0"0"2"-16,0 0 6 15,0 0 7-15,0 0 8 16,0 0 7-16,0 0 3 0,12 7 4 15,4-3 2-15,8 2-2 16,11 1-3-16,12 0-7 16,18 4-6-16,10-7-2 0,17 1-4 15,9-2-4-15,16-1-2 16,8-2-1-16,5 0-2 16,13 0-1-16,1-2 0 15,10-4-1-15,5 1-1 16,5-2-1-16,10 2 0 15,1 1-1-15,7 1 0 0,6 1-1 16,0 2 0-16,-1 0 0 16,0 0-1-16,-5 5 0 0,-10-1 0 15,-2 1-1-15,-11 5 1 16,-6-2-3-16,-3 7-16 16,7-3-62-16,-27-4-2 15</inkml:trace>
  <inkml:trace contextRef="#ctx0" brushRef="#br0" timeOffset="34658.8725">12035 12988 195 0,'0'0'6'15,"0"0"-1"-15,0 0 2 0,0 0 0 16,0 0 0-16,0 0 2 16,0 0 4-16,5 0 0 15,-5 0-3-15,20 0 2 16,-6 0 1-16,6 0 0 0,4 0 1 16,6 0-2-16,6 0 0 15,-2 0-2-15,6 0-2 16,5-3 1-16,-3 3-3 15,8 0 0-15,-1 0-1 0,9 0-2 16,-1 0 1-16,3 0-1 16,1 0 0-16,2 0-1 15,1 0 1-15,2 0-1 16,1 0 1-16,-3 0-1 0,1 0 0 16,-1 0 0-16,1-2 0 15,-1 2 0-15,-2 0 0 16,-2 0-1-16,2 0 0 15,-5 0 0-15,1 0 1 16,4 0-1-16,-2 0 0 0,4 0 0 16,-2-3 2-16,6 3-3 15,-3 0 1-15,-2 0-1 16,3-2 1-16,-2 2 0 0,1 0 0 16,-1 0 0-16,-2 0 0 15,6 0-1-15,1 0 1 16,1 0 0-16,-3 0 0 15,8 0 0-15,-6 0 0 0,9-5 0 16,-2 5 0-16,-3 0 0 16,1 0 0-16,1 0-1 15,-1 0 1-15,0 0-1 16,-2 0 1-16,-2 0-1 16,-3 0 1-16,6 0-1 0,-6 0 0 15,0 0 1-15,0 3-1 16,-3-1 1-16,2 0-1 15,1-2 1-15,-5 0-1 16,1 0 0-16,0 0 1 0,4 0-1 16,-5 3 0-16,6-3 0 15,-1 0 1-15,-2 0-1 16,-1 0 0-16,1 0 0 0,-1 0 0 16,-4 0 0-16,2 2 0 15,-6-2 0-15,4 3 0 16,-2-1 0-16,-3 1 0 15,0 0 1-15,1-2-1 0,-1 2 0 16,3-1 0-16,-1-2 0 16,0 3 1-16,0 0-1 15,6-3 0-15,-4 0 0 16,6 1 0-16,-3-1 0 16,2 3 0-16,-2 0 0 0,5-3 0 15,-5 2 0-15,0 1 0 16,-2 0 0-16,6 0 1 15,-4-1-1-15,0-1 0 16,2 5 0-16,-4-3 0 0,2-1-1 16,0 4 1-16,0-5 0 15,-2 5 1-15,-3-4-1 16,3 1 0-16,0 1 0 0,0-1 0 16,2 2 0-16,-6-3 0 15,4 3 0-15,0-2 0 16,2 1 0-16,-4-1 0 0,2 2 0 15,0 0 0-15,4-5 0 16,-2 3 0-16,0-2 0 16,5-1 0-16,-5 0 0 15,5 3 1-15,0-3-1 16,3 0 0-16,2 0 0 16,2 0 0-16,3 0 0 0,6 0 0 15,-4 0 0-15,5 0 0 16,3 0 0-16,1 0 0 15,3 0 0-15,-3-3 1 16,1 3-1-16,3 0 0 0,3 0-1 16,-4 0 1-16,11-1 0 15,-5 1 1-15,5-3-1 16,0 3 0-16,0 0 0 0,7-3 0 16,3 3 0-16,1-2 0 15,-2 2-1-15,0-3 1 16,1 3 0-16,-2 0 1 0,-1-2-1 15,1 2 0-15,-5 0 0 16,-6 0 0-16,0 2 1 16,-2 1-1-16,-5-3 0 15,-5 2 0-15,-7-2 1 16,-9 0 1-16,-9 0 0 0,-9-2 1 16,-5-3 0-16,-11-2 0 15,-10 2 1-15,-4 0 0 16,-6-3 0-16,-4 4-1 15,-6-1-1-15,-7 5 0 16,12-6-2-16,-12 6 0 0,0 0-5 16,0 0-3-16,0 0-13 15,0 0-62-15,-19 3-4 16</inkml:trace>
  <inkml:trace contextRef="#ctx0" brushRef="#br0" timeOffset="54404.0569">3088 14887 220 0,'0'0'1'0,"0"0"-2"16,0 0-3-16,0 0-1 0,7-1 0 15,-7 1 1-15,10 0 0 16,-10 0 2-16,17 1 2 16,-4 2 1-16,4-3 7 15,6 0 3-15,2 3 1 0,7 0 1 16,-2-1 0-16,7-2 0 16,0 2 0-16,8-2-1 15,-3 0-2-15,6 0-1 0,1 4-1 16,3-4-1-1,13 0 0-15,-1 0-2 16,7 0 0-16,0 0-1 0,7 0-1 16,-3 0-1-16,6 0 0 15,-2 0-1-15,1 0 0 16,0 0 0-16,-1 1 0 16,3 2 0-16,-2-1 0 0,1 1 0 15,4 0 0-15,0-3 2 16,5 0-3-16,2 0 3 15,4-3-2-15,1-2 2 0,8 2-1 16,-3-2 0-16,2 3 0 16,3 2 0-16,-6-2 1 15,0 2-1-15,-2 0 0 0,0 2-1 16,-6 0 0-16,11 2 0 16,-5-3 0-16,-1-1 0 15,6 0 0-15,0 0 0 16,-1 0-1-16,8-1 1 15,-4-3 0-15,-3 0-1 0,6 1 1 16,-1 0 0-16,0 0 0 16,3 2-1-16,-5-5 1 15,-3 6 0-15,6-2-1 16,-5 2 1-16,-1-3-1 16,0 3 0-16,3 0 0 0,-4 0 1 15,3 0-1-15,-1 0 1 16,6 0-1-16,0 0 1 0,-1 0 0 15,0 0 0-15,0 0-1 16,3 0 1-16,2 0 0 16,-1 0-1-16,3 0 1 15,-3-3-1-15,-2 1 1 16,5 0-1-16,-5-3 1 0,2 3-1 16,-2-4 1-16,0 4-1 15,5 0 1-15,-1-1-1 16,-1 1 0-16,2-1 1 15,0 3-1-15,0-2 1 0,-4 2-1 16,4 0 0-16,-8 0 0 16,-2 0 0-16,3 0 0 15,-8 2 0-15,0 1 1 16,-1-1-1-16,-3-2 0 16,-4 3 1-16,4-3 0 0,-4 0-1 15,-2-3 1-15,4 1 0 16,-3-3-1-16,-6 0 1 15,-2 2 0-15,-4-1 0 0,-5 1 0 16,-3 1 1-16,-6-3-1 16,-7 2 1-16,-5 1 0 15,-9 0 0-15,2 2 0 16,-7-3 1-16,-7 0 1 16,-4 1 0-16,-5 2 1 0,-6-3 0 15,-1 2 1-15,-8-4 0 16,-10 5-1-16,13-1 1 15,-13 1-2-15,0 0-1 0,0 0-1 16,0 0-5-16,0 0-7 16,0 0-26-16,-25 0-47 15,-10 0-1-15</inkml:trace>
  <inkml:trace contextRef="#ctx0" brushRef="#br0" timeOffset="63492.387">10297 16261 327 0,'0'0'5'0,"0"0"2"16,0 0 2-16,0 0 2 16,0 0 0-16,0 0 0 15,0 0 0-15,0 0-1 16,0 0-3-16,0 7-3 0,4 3-3 15,4 2-1-15,0 0 1 16,2 1 0-16,2-1 2 16,6 1 2-16,-4-8 2 15,11-5 1-15,10-18 2 0,13-9 2 16,15-16 0-16,15-10 0 16,16-12-1-16,11-4-2 15,2-1-3-15,0 3-6 16,-13 8 0-16,-14 16 0 15,-18 12 0-15,-15 8 0 0,-20 11 0 16,-11 8 0-16,-16 4 0 16,0 0 0-16,0 0 0 15,0 0 0-15,0 0 0 16,0 0 0-16,0 0 0 16,0 0 0-16,0 0 0 15,0 0 0-15,0 0 0 0,0 0 0 16,0 0 0-16,0 0 0 15,19 0-56-15,-6 1-34 0,-1 7-4 16</inkml:trace>
  <inkml:trace contextRef="#ctx0" brushRef="#br0" timeOffset="65770.5118">13591 17706 289 0,'0'0'7'16,"0"0"3"-16,0 0 3 0,0 0 1 15,0 0 0-15,0 0 0 16,0 0 1-16,0 0 0 15,0 0-7-15,0 0-3 16,0 0-2-16,10 6-1 0,-10-6-1 16,12 12 2-16,-12-12-1 15,15 16 2-15,-5-12 1 16,2-1 0-16,11-3 1 0,2 0 1 16,7-7 1-16,12-6 1 15,16-9 0-15,5-4 0 16,111-42-1-16,29-12-1 15,20-11-2-15,17-11-1 16,12 3-7-16,-16 9-35 16,-19 15-45-16,-83 42-5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35:25.222"/>
    </inkml:context>
    <inkml:brush xml:id="br0">
      <inkml:brushProperty name="width" value="0.05292" units="cm"/>
      <inkml:brushProperty name="height" value="0.05292" units="cm"/>
      <inkml:brushProperty name="color" value="#FF0000"/>
    </inkml:brush>
  </inkml:definitions>
  <inkml:trace contextRef="#ctx0" brushRef="#br0">856 4741 316 0,'0'0'7'0,"0"0"2"0,0 0 2 16,0 0 0-16,0 0 0 15,0 0 1-15,0 0 0 16,0 0 0-16,0 0-5 15,2 10-3-15,4 2-1 16,3 3 1-16,4 7-1 0,-1-1 1 16,3 1 0-16,-1 2-1 15,2 1-1-15,3-3 1 16,-3 1-3-16,0-6 1 0,0-2 1 16,1-5 0-16,5-5 2 15,1-5 1-15,7-15 0 16,9-12 1-16,11-13 1 15,12-21 0-15,15-12 1 16,15-13-1-16,10-11 0 16,10-5-1-16,5-2 0 0,4 0-6 15,-1 6 0-15,-3 4 0 16,-7 7 0-16,-6 7 0 16,-10 6 0-16,-9 7 0 0,-11 10 0 15,-9 7 0-15,-13 11 0 16,-9 9 0-16,-11 11 0 15,-13 2 0-15,-3 11 0 0,-16 6 0 16,6-2 0 0,-6 2 0-16,0 0 0 0,0 0 0 15,0 0 0-15,0 0 0 16,-4 2 0-16,4-2 0 16,0 0 0-16,-2 7 0 0,2-7 0 15,2 11-70-15,-2-11-23 16</inkml:trace>
  <inkml:trace contextRef="#ctx0" brushRef="#br0" timeOffset="6397.2118">10414 5479 143 0,'0'0'6'0,"0"0"4"16,0 0 4-16,0 0 3 15,0 0 4-15,0 0 2 0,0 0 2 16,0 0 2 0,0 0-5-16,0 0-3 0,0 0-4 15,0 0-3-15,0 0-1 16,0 0-4-16,5-7-1 15,-5 7-1-15,12-7-1 0,-5 2 0 16,9-1 1-16,1 2-1 16,3-4-1-16,1 1 1 15,5 2-1-15,2-2 0 0,-3-1 0 16,5-3-2-16,3 4 0 16,1 0 0-16,-2 2-1 15,3-2 1-15,-3-1 0 16,3 4-1-16,-1 1 1 15,1 1 0-15,-3-3 1 0,3 5 0 16,-2-3 0-16,2 0-1 16,-1 2 1-16,6-2-1 15,-3 0 0-15,0-2 0 16,1 3 0-16,1-3 1 16,4 0-2-16,-2-3 1 0,2 7 0 15,2-8 0-15,-3 4-1 16,6 1 1-16,-6-2-1 15,5 1 1-15,-3 3-1 0,2-3 0 16,1 3 1-16,0-1-1 16,2 1 0-16,3-1 1 15,4 1-1-15,-1-1 1 0,0 1 0 16,3-3 0-16,2 0 1 16,2 0-1-16,1 1-1 15,-1-4 1-15,3 0 0 16,-3 4 0-16,2-5 0 15,-3 6-1-15,5-6 1 16,-4 4 0-16,-5 1 0 16,1 1-1-16,0-2 2 0,-2 2-1 15,-2 3 1-15,3 0-1 16,-4 0 1-16,4 0 0 16,-3 5-1-16,2 1 1 0,-2-5-1 15,1 7 1-15,0-3-2 16,-3-1 1-16,2 2 0 15,3 2 0-15,-2-3-1 0,-1 2 1 16,2 0-1-16,-5 1 1 16,4-1-1-16,-6 1 0 15,-1 2 0-15,0-1 0 0,-1-1 1 16,0 4-1-16,-2-2 0 16,-3-2 1-16,2 2-1 15,-1 0 1-15,-3 0-1 16,-1 0 0-16,-1 2 1 15,-1-2 0-15,-4 5 1 16,1-3-1-16,-1 3 1 0,-1 0-1 16,3 0 1-16,0-3 0 15,-3 3-1-15,3-1-1 16,1-2 1-16,-3 3 0 16,4-1-1-16,-4-2 1 0,-1-2-1 15,-2 2 1-15,2-2-1 16,1 0 1-16,-3-1-1 15,0 2 0-15,-1-2 1 0,4 1-1 16,-1 1 1-16,1-2-1 16,-1 4 1-16,0-3-1 15,-2 2 1-15,1-2-1 0,-1 5 0 16,-4-1 1-16,4-2-1 16,-6 6 1-16,-1-5-1 15,-1 4 0-15,-1-2 1 16,-2 2-1-16,-1 1 1 15,-2-3-1-15,0 2 0 16,-2-2 1-16,-2 2-1 16,1-3 0-16,-2 4 0 15,-1 0 0-15,-4-1 2 0,2 3-4 16,-2-3 1-16,-1 0 0 16,-5 0 1-16,2 4-1 0,-2-4 1 15,0 3-1-15,0-1 0 16,-2-1 2-16,-7 2-1 15,5-2 0-15,-4-1 0 0,-1 2 1 16,-2 3-1-16,-3-2 1 16,-4 3-1-16,-4-1 0 15,0 2 1-15,-6-1-1 0,1 3 0 16,-6-2 0-16,1 0 0 16,-7-4 0-16,-2 2 1 15,-3 1-1-15,-5-3 0 16,4-1 0-16,-8 1 0 15,-2-2 0-15,0-4 0 16,-2 7 0-16,3-7 0 0,-6-2-1 16,3 3 1-16,-2-2 0 15,4-4 0-15,-3-2-1 16,3 4 1-16,-2-6 0 16,3 5 0-16,-3-5 0 0,0-1 0 15,-5 2-1-15,2-1 0 16,-2-1 1-16,-3 2 0 15,3-2-1-15,0-1 1 0,-2-1-1 16,0 1 0-16,5 2 0 16,0-3 0-16,-4 0 0 15,4 1 0-15,0-1-1 0,-7 4 2 16,4-5-1-16,-3 2 0 16,-2 2 1-16,-3 1-1 15,1-2 1-15,0 4 0 16,-1 0 0-16,3-1 0 15,-1 1 0-15,4-1 0 16,2 0 0-16,2-2 0 0,3-2 0 16,1-1 0-16,1 0 0 15,2-2 0-15,3 0 0 16,1 0 0-16,1 0 0 16,2-2 0-16,0 2 0 0,0-2 0 15,-3-1 0-15,2 1 0 16,1-3 0-16,-4 2 0 15,5-2 0-15,-5 1 0 0,1-4 0 16,4-2 0-16,-3 5 0 16,-1-5 0-16,1 5 0 15,3-3 0-15,-4 4 0 16,7-4 1-16,-5 3-1 0,2 0 0 16,5 0 0-16,-2 0 0 15,3 3 0-15,-4-6 0 16,3 6 0-16,3-3 0 15,-1 3 0-15,7-4 1 0,-5 2-1 16,6-1 0-16,0 2 0 16,4-4 1-16,1 5-1 15,0-7 0-15,0 4 1 16,2 1-1-16,-1-4 0 0,-2 4 1 16,2-2-1-16,-3-1 0 15,2 2 1-15,-3 0-1 16,3 0 0-16,1 1 0 15,4-2 0-15,2 2 1 0,4-1-1 16,-3 0 0-16,6 0 1 16,2-3-1-16,-2 1 0 15,1 2 0-15,-2-6 0 16,2 7 0-16,-2-7 0 0,-1 2 0 16,-2-3 0-16,3 2 0 15,-1 0 0-15,-1-2 0 16,-2-1 1-16,4-1-1 15,-3 1 0-15,5 2 0 0,-2-1-1 16,-1 0 2-16,1 0-1 16,2-3 0-16,0 3 0 15,-2-1 0-15,1-4 0 16,2 4 0-16,-1-4 0 0,0 0 0 16,0-3 0-16,3-1 0 15,-4 2 0-15,6-1-1 16,-4 1 1-16,4-3 1 0,0 2-2 15,-1 0 1-15,1 0 0 16,3 0 1-16,-3-2 0 16,3 2 0-16,-3-5 0 15,5 3 0-15,-2 0 1 0,2-5-1 16,0-4 1-16,0 2-2 16,2 0 0-16,5-6 0 15,0 5 0-15,2-2 0 16,-1 0 0-16,0 2 0 0,2 5 0 15,1 1 0-15,-4 1 0 16,0 3 0-16,-1 2 0 16,4 9 0-16,-6-1 0 15,1 0 0-15,-5 10 0 16,5-10 0-16,-5 10 0 0,0 0 0 16,0 0 0-16,0 0 0 15,0 0 0-15,0 0 0 16,0 0-7-16,15 0-17 0,15 3-59 15,-13-8-4-15</inkml:trace>
  <inkml:trace contextRef="#ctx0" brushRef="#br0" timeOffset="34526.8035">13988 4824 344 0,'0'0'1'15,"0"0"1"-15,0 0 2 16,0 9 3-16,0 1 1 0,5 7 2 15,3 3 1-15,0 2 0 16,-2 6 1-16,5-6-1 16,-3 5-2-16,-1-6-1 15,2 3-3-15,0-10 1 0,0-3-1 16,1-4 0-16,0-7 0 16,7 0 0-16,1-10 0 15,7-10 1-15,10-18 1 16,8-8-1-16,13-16 0 0,13-14-1 15,9-8 0-15,7-8-3 16,9 2-2-16,3 1 0 16,-5 10 0-16,-5 9 0 15,-11 18 0-15,-11 13 0 16,-13 10 0-16,-9 11 0 16,-11 2 0-16,-10 9 0 0,-7 2 0 15,-5 3 0-15,-10 2 0 16,11-2 0-16,-11 2 0 15,0 0 0-15,0 0 0 16,0 0 0-16,0 0 0 0,0 0 0 16,-4 9 0-16,4-9 0 15,-7 15 0-15,7-15 0 16,-14 17 0-16,9-8 0 0,-6-2 0 16,11-7 0-16,-12 14 0 15,12-14 0-15,-7 10 0 16,7-10 0-16,0 0 0 0,-15 7-8 15,15-7-81-15,-12 0-3 16</inkml:trace>
  <inkml:trace contextRef="#ctx0" brushRef="#br0" timeOffset="35794.5512">13901 4674 209 0,'0'0'7'0,"0"0"6"15,-9 5 2-15,9-5 5 16,0 0 0-16,-12 7 1 16,12-7 1-16,-5 8-1 0,5-8-3 15,9 23-4-15,-1-6-3 16,7 5-2-16,2 5-3 15,3 6 0-15,3-4 1 16,1 8-2-16,0-5-2 16,-1-1 0-16,-2-5 0 0,-5-3 0 15,2-3-1-15,-3-2 1 16,-2-4 0-16,-4-4 0 16,-1 2-1-16,-4-2 0 0,5 0 0 15,-9-10-1-15,7 15 1 16,-7-15-1-16,5 7 0 15,-5-7-1-15,0 0 2 0,4 13-1 16,-4-13 0-16,0 0 1 16,0 0-1-16,0 0 1 15,0 0-1-15,0 0 0 16,0 0 0-16,0 0 0 16,0 0 0-16,0 0-1 15,0 0 0-15,0 0 0 16,0 0 1-16,0 0-1 15,0 0 0-15,11 2 1 0,-11-2 0 16,14-2 0-16,-2-9 0 16,6-3 0-16,6-6 1 0,5-9-1 15,8-3 1-15,7-9 0 16,6-5-2-16,7-4 1 16,1-2 0-16,4-3-1 0,2-1 1 15,3 1-1-15,0 1 1 16,-1 1 0-16,1-1 0 15,0 4 1-15,-5 8-1 16,-3 3-1-16,-9 6 1 0,-3 7-1 16,-7 6 0-16,-11 4 0 15,-4 8 0-15,-8 1-1 16,-4 2 2-16,-13 5-1 16,13-5 0-16,-13 5 0 15,0 0 1-15,0 0-1 16,0 0 1-16,0 0 0 0,0 0 0 15,0 0 0-15,0 0 0 16,0 0 0-16,0 0 0 16,0 0 0-16,0 0-1 0,0 0 1 15,0 0-1-15,0 0 0 16,0 0 0-16,0 0 0 16,0 0 0-16,0 0 0 0,0 0 0 15,0 0 0-15,0 0-2 16,0 0 0-16,0 0-3 15,0 0-5-15,0 0-13 16,-8 8-40-16,-2-8-23 0,10 0-1 16</inkml:trace>
  <inkml:trace contextRef="#ctx0" brushRef="#br0" timeOffset="85233.9678">9417 8665 165 0,'0'0'7'0,"0"0"2"16,0 0 5-16,0 0 0 16,-13-2 0-16,13 2 3 15,0 0-1-15,0 0 2 16,0 0-4-16,11 0-3 0,-11 0-2 16,17 2-1-16,-4 1 3 15,1-1-2-15,5 1 0 16,4-1-1-16,2 1 1 15,2 1-1-15,6-4-1 0,-3 3-1 16,10 0-1-16,-8-1-1 16,8 1-1-16,2-1 0 15,3 0-1-15,6 1 1 16,2-1-1-16,7-2 0 0,4 0 0 16,3 0 0-16,8 0 0 15,5-7-1-15,-1 2 1 16,6 0-1-16,2 2 0 15,-1-4 1-15,4 2-1 16,0 0 1-16,-3 3-1 0,2 0 0 16,-4-1 0-16,-1 0 0 15,1 3-1-15,0-3 1 16,-2 3 0-16,2-2-1 0,-2 1 1 16,1 1 0-16,-2 0-1 15,2-4 1-15,1 4-1 16,-3 0 1-16,-3 0-1 0,1 0 1 15,-1 0-1-15,-4 0 1 16,2 0-1-16,0 0 1 16,-3 0-1-16,4 0 2 15,2 0-2-15,1 0 0 0,2 0 1 16,-1 0-1-16,-1 0 1 16,4-2-1-16,1-1 1 15,2 1-1-15,-1-1 1 16,1 0-1-16,1-1 0 0,1 1 1 15,2-2-1-15,-3 3 0 16,3-3 1-16,0 0-1 16,0 0 0-16,0 3 0 15,1-3 1-15,5 0-2 16,-5-2 2-16,5-1-1 0,-3 1 0 16,2-1 2-16,2-5-1 15,-2 5 0-15,-1-4 0 16,2 3 0-16,-3-2 1 0,2 4-1 15,-3-2 0-15,3 2-1 16,2 2 0-16,-1-3 0 16,1 4 0-16,0-2 0 15,-2 4 0-15,6-4 0 0,-2 5 0 16,-4-5 0-16,-3 3 1 16,4 1-1-16,-4-4 0 15,1 5 0-15,-3-2 0 16,-3-2 0-16,-2 2 1 15,-1-1-1-15,3-1 0 16,-3 0 0-16,-4 0 0 16,0-3 0-16,-3 4 0 0,-4-4 0 15,-5 4 0-15,-3-1 1 16,-6-1-1-16,-1 1 0 0,-7 1 0 16,-6-1 0-16,-5 2 0 15,-4-1 0-15,-7 1 0 16,-3 1 0-16,-5-2 0 0,-9 2 1 15,2 2-1-15,-7 0 1 16,-9 0-1-16,8-2 1 16,-8 2-1-16,0 0 1 15,0 0-1-15,0 0-1 16,0 0 0-16,0 0-1 0,0 0-6 16,0 4-14-16,0 6-55 15,-3 1-1-15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42:07.2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848 3121 178 0,'0'0'6'0,"0"0"2"15,20-3 4-15,-8 1 4 16,6 2 3-16,4 0 1 0,8 0 5 16,10 0 0-16,1 0-2 15,7 0-3-15,7-3-2 16,6 0-1-16,7-6-5 16,7 2-2-16,3-3-2 0,5 3-2 15,0-3 0-15,9 5-2 16,0-2 1-16,0 2-3 15,0 5 2-15,6-3 0 16,2 0 0-16,2-2 0 16,5 3 0-16,0-3 0 0,4 3 0 15,4-7-1-15,0 5 0 16,-1-7 0-16,6 5 0 16,-7 0-1-16,4-1-1 15,0 2 1-15,0-2-1 0,-2-3 0 16,-2 0 0-16,-3 1 0 15,0-2 1-15,-5-2-1 16,-2 1 1-16,-1-5 0 0,-6 0-1 16,-3-3 0-16,-6 0 1 15,0-4-1-15,-4-7-1 16,-4 0 0-16,-8-7 0 16,0 3 0-16,-7-1 1 0,-9 0-2 15,-4-5 2-15,-5 4-1 16,-7-1 1-16,-7 1-1 15,-9 0-1-15,-3-2-2 16,-8-1 2-16,-4 0-1 16,-6 0 0-16,-2-3 1 15,-7-6-1-15,-3 3 1 0,-5-1 2 16,-5-3 0-16,-2 0 0 16,-6 4 1-16,-4-2-1 15,-4 4 0-15,20 21-2 0,-7 2 0 16,1-2 0-16,-7-2 0 15,-1 1 0-15,-3-1 0 16,-1 2-1-16,-7-4 1 0,2 2 2 16,-9-2 0-16,4 1 0 15,-9-5 0-15,2 4 0 16,-9-1-1-16,1-2 1 16,-7-1-1-16,-1 3 1 15,-1-2 0-15,0 1-1 0,-5 4 0 16,1-4 1-16,-2 4 0 15,-3-3-1-15,-3 6 1 16,1 2-2-16,-1 1 2 16,-7 1-1-16,2-4-1 15,1 7 1-15,-3-2-1 16,-1 7 1-16,2-5-1 0,-4 2 1 16,1 3 0-16,-1 8 0 15,3-6 1-15,-3 6-1 16,2 2 0-16,1 0 0 0,-3 0 0 15,1 0 0-15,2 2-1 16,0 6 2-16,4 4-2 16,0-6 0-16,-2 9 1 0,5-5-1 15,-2 7 0-15,3-2 1 16,1 0-1-16,4 1-1 16,1 2 2-16,3 2-1 15,4 2 0-15,2 0 0 0,1 1 1 16,5 4-2-16,4 0 1 15,-1 0 0-15,9 5 0 16,-25 16 2-16,-5 18 0 16,11 4 0-16,15 2-1 15,11 0 2-15,9 7 0 16,14 2-1-16,12-3 0 0,8 9 0 16,10 5 1-16,2 4 0 15,12 8 2-15,6 5-1 16,12 0 0-16,9-1 2 0,13-1-5 15,15-7 0-15,26 1 0 16,20-20-40-16,36-9-44 16,26-17-5-16</inkml:trace>
  <inkml:trace contextRef="#ctx0" brushRef="#br0" timeOffset="10068.153">1153 3830 82 0,'0'0'3'0,"-9"-6"2"15,-3 2-1-15,-1 1 0 16,-4 0 2-16,-8 3-1 0,-3 0 0 16,-9 10-2-16,-2 5-2 15,-7 5 1-15,-6 2-1 16,3 6 0-16,-8-3 0 16,4 7 2-16,-4-7-1 15,10 2 1-15,2-6 0 0,10 5-1 16,8 4-1-16,4-3 0 15,3 10 2-15,6-3 0 16,6 11 1-16,0 2-1 16,7 10 3-16,-5 3-1 0,6 4 2 15,0 8 1-15,0 3 0 16,3 6 0-16,1 3 2 16,2 8 1-16,1-3 0 15,-2 5-1-15,6 6 2 16,-4 1 0-16,-3 3 0 0,4 0-1 15,0 0-3-15,-1 5 1 16,-2 2-2-16,2 1 1 0,-2-1-3 16,6 4 0-16,-4-7-1 15,2 1-1-15,0 6 0 16,0-7-1-16,-1-2-1 16,-1 4 0-16,-2-8 0 15,0 1 0-15,0 7 0 0,0-9 0 16,0 3 0-16,0-2 0 15,-1-3-1-15,2-1 1 16,-1 6 0-16,0-7 0 16,0-2 0-16,-1-1 0 0,-4-5 0 15,3 5 0-15,-3-5 0 16,0 0 0-16,0 1 0 16,0 1 0-16,6 1 0 15,-3 0 0-15,3-1 0 16,-2 1-1-16,9 4 0 0,0-4 1 15,-1-1-1-15,4 1 1 16,3 0-1-16,-2-3-1 16,4 1 1-16,-4 1 0 0,-2-1 0 15,-1 1 0-15,0-1 0 16,-2 1-1-16,-5 20 9 16,3 4 1-1,-5 1 0-15,1-2-1 16,0 0-1-16,-6-114-7 0</inkml:trace>
  <inkml:trace contextRef="#ctx0" brushRef="#br0" timeOffset="10668.8007">870 10563 399 0,'5'113'7'0,"0"1"0"0,-2 0 2 0,2-19-9 16,0-1 1 0,-4-7 0-16,3 5 1 0,-2-4 0 15,0 3 1-15,-2-2-1 16,0 1-1-16,-2-1 1 16,-4 1 0-16,2-3-2 15,0-3 1-15,-5 2 0 16,5-1 0-16,-5-1-1 0,6-2 1 15,-5-1-1-15,-2-2 0 16,0 4-1-16,1-2 1 0,-2 1 0 16,-4-1 0-16,5 1 0 15,-7 3 0-15,2-3 0 16,-2-2-1-16,-1 3 1 16,4-2-2-16,-2-1 0 0,4 2 0 15,-3-8-1-15,7 2-1 16,1-3 0-16,5-1 1 15,-5-5-1-15,3-1 0 16,2-4 1-16,-3 3 0 16,3 0 1-16,-6 1 1 15,4-2 0-15,-5 0 1 0,2 1 0 16,-2-6 0-16,4 1 1 16,-3-5 0-16,3-9-1 15,-2 4 1-15,-1-3-1 16,3-2 1-16,1-6-1 0,-2 1 0 15,3 0 0-15,-1-6 0 16,-1 3 0-16,0-7-1 0,3-3 1 16,-3-2 0-16,-3-3 0 15,5 4 0-15,1-6 0 16,-3-3 0-16,3-3 0 16,-3-2 1-16,2 0-2 15,1-1 1-15,2-1-2 0,0-10 0 16,0 16 0-16,0-16 0 15,5 9-1-15,7-6 0 16,8-3 1-16,10 0 2 16,7-6 0-16,18-3 3 0,11-4 1 15,22-5 1-15,16-4 1 16,26 3-4-16,16-4-22 16,28-2-40-16,23 3-1 15</inkml:trace>
  <inkml:trace contextRef="#ctx0" brushRef="#br0" timeOffset="13568.5394">5512 2834 114 0,'0'0'3'0,"0"0"3"15,0 0-1-15,0 0-3 0,-5-10-3 16,5 10 3-16,0 0 2 16,0 7 2-16,0 4-5 15,2 1 1-15,3 5 3 16,8-3 7-16,-1 3 7 0,11-9 5 15,6-8 2-15,22-27 1 16,23-22 0-16,22-28-1 16,31-22-4-16,27-35-4 15,30-10-3-15,20-6-6 16,-98 72-7-16,11-1-4 0,-4 5-6 16,6-3-4-16,-4 7-8 15,3 1-18-15,-11 12-33 16,3 0-10-16</inkml:trace>
  <inkml:trace contextRef="#ctx0" brushRef="#br0" timeOffset="36193.7178">953 6009 111 0,'0'0'7'0,"0"0"4"16,-5-9 4-16,5 9 4 16,0 0-1-16,0 0 2 15,-5-10 0-15,5 10 0 16,0 0-5-16,0 0-3 16,0 0-2-16,0 0-1 0,0 0 1 15,7 0-1-15,-7 0 1 16,17-3 2-16,-4 1-2 15,4-1 0-15,-2 3-1 0,8-2-1 16,-4 0-1-16,4-3-2 16,4 5 1-16,1 0-2 15,4 0-1-15,-2 0 0 16,1 0-1-16,5 0 1 0,1 0-1 16,0 0 0-16,1 0 0 15,-1 0 0-15,2 0 0 16,-2 0 0-16,4 0-1 15,-6 0 0-15,-3 2 0 16,0 1 0-16,-1-1-1 0,5 0 1 16,-6 1 0-16,2 2 0 15,0-3-1-15,1 3 1 16,5 0-1-16,-4 0 0 16,6 0 1-16,-4 0-1 0,8-1 1 15,-2-1-1-15,-1 2 1 16,2 0-1-16,-3-5 1 15,3 2 0-15,-5-2 0 0,5 3 0 16,-3-3 0-16,0 2 1 16,-1-2-1-16,2 0-1 15,-3 3 2-15,2-3-1 16,0 3 0-16,1-3 0 0,-4 3-1 16,0-3 1-16,0 0 0 15,2 0-1-15,-1 0 2 16,2 0-2-16,-2 0 1 15,1-3 0-15,-3 3 0 16,4 0 0-16,-1 0-1 16,-4 0 1-16,-1 0 0 0,1 0 0 15,-3 0 0-15,3 0-1 16,-4-3 1-16,-1 0 0 16,0 1 0-16,0-1 0 15,0 1 0-15,-2 0 1 0,-3-1-1 16,5-2 0-16,-5 2 1 15,2 2-1-15,-2-2-1 16,2 3 1-16,-3-3-1 0,4 3 1 16,0-2-1-16,-3-1 0 15,0 3 0-15,0-2 0 16,-5 2 0-16,2 0 0 16,-2 0 0-16,4 0 0 0,-4 0 0 15,3 0 0-15,2-3 1 16,-4 3-1-16,4-2 0 15,3 2 1-15,-3-2-1 16,0-1 0-16,-3 3 0 0,-1 0 1 16,3-2-2-16,-8 2 1 15,4 0 0-15,-4 0 0 16,1 0 0-16,-4 0 0 16,1 2 0-16,-4 1 0 15,1-1 0-15,1-2 0 0,-12 0 0 16,15 2 0-16,-5-2 1 15,-3 3-1-15,-7-3 0 0,16 0 1 16,-16 0 0-16,12 0 0 16,-12 0 0-16,15 0 0 15,-15 0 0-15,12 0 1 16,-12 0 0-16,11-3 0 16,-11 3 0-16,9-7 0 0,-9 7 1 15,10-10 1-15,-10 10-1 16,5-17 1-16,0 7-1 15,-1-3-1-15,0-6 0 16,1 4 0-16,-1-7-1 0,-1 0 0 16,2-5-1-16,-1-4 0 15,-2-1 0-15,7-2 0 16,-4 1-1-16,-3 1 1 16,2-2-1-16,2 1 1 0,-2 4 1 15,-1-1-1-15,3 1 1 16,-6 3 0-16,0-1 1 15,0 2-2-15,0 1 1 0,0 4-1 16,0-3 0-16,-6 4-1 16,3-1 1-16,1-1 0 15,0 7-2-15,-1-4 2 16,0 4 0-16,3 1 0 0,0 1 0 16,0 0 0-16,0 2 0 15,0-3 0-15,0 3 0 16,0 1 0-16,0 1 0 15,0-2 0-15,0 0 0 16,0 3 0-16,0-3 0 16,0 1 0-16,0 1 0 0,0-2 1 15,0 10-1-15,3-19 0 16,-3 19 0-16,0-12 0 0,0 12 0 16,0-12 1-16,0 12-1 15,0-9 0-15,0 9 0 16,0 0 0-16,0-10 0 15,0 10 0-15,0 0-1 16,0 0 1-16,0 0-1 0,0 0 1 16,0 0-1-16,-7-5 0 15,7 5 0-15,-13 0 0 16,6 0 0-16,-7 0 1 0,-4 0-1 16,1 0 1-16,-11 2 0 15,1 1 0-15,2-1 0 16,-7 1 0-16,0-1 0 15,-3 1 0-15,5-1 0 16,-9 0 0-16,5-2 0 16,-8 3 0-16,3-1-1 0,-9-2 1 15,-2 3 0-15,-1-1 0 16,1 1 0-16,-5 0-1 16,0-3 1-16,3 1 0 0,0-1 0 15,2 0 0-15,1 0 0 16,3 0 0-16,0 0 0 15,-2-1 0-15,4-5 0 16,-1 4 0-16,3-1 0 0,-4 1 0 16,6-1 0-16,-3-1 0 15,0 1 1-15,3 1-1 16,1-1-1-16,1 1 1 0,0-3 0 16,2 2 0-16,-1 1 0 15,1-3 0-15,-1 5 0 16,0-2-1-16,-3 2 1 15,0 0 0-15,-8 0-1 16,-3 0 1-16,2 2 0 0,-1 3-1 16,-5 0 1-16,-1 0 0 15,8-3-1-15,-2 3 1 16,4-2 0-16,7 1 0 0,1-4 0 16,2 3 0-16,-1-1 0 15,1-2 0-15,1 0 0 16,-2 3 0-16,3-3 0 15,1 0 0-15,-1 0 0 16,-2 0 0-16,4 0 0 0,2-3 0 16,4 3-1-16,1 0 1 15,0-2 0-15,2-1 0 16,4 3 0-16,1 0 0 0,-2 0 0 16,3-2 0-16,-2 2-1 15,0-2 1-15,-5 2 0 16,-1 0 0-16,-3 0 0 15,-2 4 0-15,0-1-1 16,-2-1 1-16,2 3 0 0,1-2 0 16,3 0 0-16,4-3 0 15,0 0 0-15,2 0 0 16,2 0 0-16,4 0 0 16,2-3 0-16,-1 0 0 0,3 1 0 15,3-1 0-15,7 3 0 16,-18-2 0-16,18 2 0 15,-10-3 0-15,10 3 0 0,-10-2 0 16,10 2-1-16,-13-5 1 16,13 5 0-16,-11 0-1 15,11 0 1-15,-13-2-1 16,13 2 0-16,-10 0 0 0,10 0 0 16,-13 0 0-16,13 0 0 15,-14 14-1-15,9 1 1 16,-6 2 0-16,4 12 0 15,0-3 0-15,0 11 1 16,1 5-1-16,1 0 2 16,5 6 1-16,-2 1 1 0,2 4-1 15,0-2 0-15,4 5 1 16,-1-3-1-16,3 2 2 16,-4 1-3-16,0-3 1 0,2-2-1 15,0-3 0-15,-2-4 0 16,-2-6-1-16,2-3 0 15,-2-9 0-15,0-6-1 0,0-3 1 16,0-5-1-16,0-1 1 16,0-11 0-16,0 0 2 15,0 7 0-15,0-7 1 16,0 0-1-16,0 0 0 16,0 0 0-16,0 0-6 0,-2-4-5 15,2 4-26-15,13-3-50 16,-3-4-3-16</inkml:trace>
  <inkml:trace contextRef="#ctx0" brushRef="#br0" timeOffset="47589.7511">13512 4362 407 0,'0'0'4'16,"0"0"2"-16,0 0 2 0,0 0 1 15,0 0 0-15,0 0 0 16,0 0 0-16,0 0 0 16,0 0-3-16,-4 9-3 15,4 8-1-15,-5 2-1 0,5 8 0 16,0 7 0-16,0 4 0 15,0 6 1-15,5 6 0 16,-1 2 0-16,1-4 0 16,-1 1-1-16,-2-5 1 0,4-1-1 15,-4-4 1-15,3-1-1 16,-3-11 0-16,2-8-1 16,-2 3 0-16,-2-7 1 15,2-5 0-15,-2-10 1 0,3 11 1 16,-3-11 0-16,0 0-3 15,-3-11 0-15,-1-1 0 16,-2-8 0-16,-1-2 0 16,-1-2 0-16,-1-12 0 15,-2 1 0-15,1 2 0 16,1-8 0-16,-2-1 0 0,3 1 0 16,2 0 0-16,-1-2 0 15,3 2 0-15,-1 4 0 16,5 3 0-16,0 1 0 0,0 5 0 15,5 5 0-15,2 3 0 16,6 2 0-16,3 3 0 16,5 3 0-16,7 4 0 0,2 3 0 15,7 0 0-15,1 5 0 16,0 0 0-16,0 8 0 16,-6 4 0-16,1 5 0 15,-8 3 0-15,-5 6 0 0,-8 0 0 16,-7 2 0-16,-5 2 0 15,-2-3 0-15,-8 0 0 16,-10 0 0-16,-2-2 0 16,-8-3 0-16,-2-5 0 15,2-4 0-15,0-1 0 16,3-2 0-16,4-8 0 0,3 1 0 16,1-3 0-16,6 0 0 15,5-3 0-15,8 3-10 16,-9-10-13-16,9 10-20 0,7-8-44 15,-7 8-3-15</inkml:trace>
  <inkml:trace contextRef="#ctx0" brushRef="#br0" timeOffset="48097.3777">14096 4749 417 0,'0'0'5'0,"0"0"2"16,0 0 2-16,0 0 1 16,0 0 1-16,0 0-2 15,0 0 1-15,0 0 1 16,-5 10-4-16,5 4-3 15,0 4-2-15,0 4-1 0,0 1 0 16,0 6 1-16,0 1-1 16,2-3 0-16,-2-2-1 15,0-1 1-15,0-7-1 16,3 1 0-16,-3-6 2 16,0-12-2-16,0 16 0 0,0-16 0 15,0 0 0-15,0 0-4 16,0 0 0-16,0 0-5 15,2-10-14-15,-2-14-59 0,5 15-5 16</inkml:trace>
  <inkml:trace contextRef="#ctx0" brushRef="#br0" timeOffset="48742.7702">14866 4700 378 0,'0'0'5'0,"0"0"-1"15,0 0 1-15,0 0 1 16,0 0 2-16,2 5 1 16,11-5 2-16,11 1 1 15,6-1-2-15,16 0 0 0,12-4 0 16,12-2-1-16,10-1-2 15,3 2-1-15,-2-3-1 0,1 0-2 16,-10 2 0-16,-8 1-2 16,-11 0 0-16,-13 2 0 15,-11 1 0-15,-8 2 0 16,-8 0-1-16,-4 0 1 0,-9 0 1 16,0 0 0-16,0 0-2 15,0 0 0-15,0 0 0 16,0 0 0-16,0 0 0 15,0 5 0-15,0-5 0 16,0 0-9-16,-2 10-21 16,7-8-56-16,-5-2-2 0</inkml:trace>
  <inkml:trace contextRef="#ctx0" brushRef="#br0" timeOffset="49355.8845">16395 4441 385 0,'0'0'3'15,"0"0"2"-15,0 0 1 16,-3 20 1-16,3 0 1 16,0 10 2-16,3 14 1 15,7 11 1-15,4 11-3 0,7 7-2 16,4 6 0-16,7 3-2 16,-2-1-1-16,0-4-1 15,-8-4-2-15,-2-5-1 16,-10-8 2-16,-7-11 0 0,-3-6 1 15,-13-14-1-15,-2-10 1 16,-4-11 0-16,-5-8-1 16,-6-22 0-16,1-10-1 0,-1-20-1 15,-3-14 0-15,1-19 0 16,5-12-2-16,3-5 1 16,6-2 1-16,8 6 1 15,5 1 0-15,8 10 0 0,11 13-1 16,10 12 0-16,10 15 1 15,0 10 0-15,6 12-1 16,-2 8-1-16,4 12 1 16,-5 5-1-16,-3 17 0 15,-4 10 0-15,-8 3-1 0,-3 8 1 16,-10 3-1-16,-4-4 0 16,-10 3 1-16,-13-6-2 15,-6-4-1-15,-8-2 0 16,-8-9-1-16,-2-4-1 0,7-3-12 15,-2-9-16-15,7-3-43 16,22 0-7-16</inkml:trace>
  <inkml:trace contextRef="#ctx0" brushRef="#br0" timeOffset="49659.013">16954 4664 430 0,'0'0'1'0,"0"0"1"15,0 0-1-15,-9 10 3 16,0 0-2-16,-3 6 2 16,0 1 0-16,-1 2 0 15,6 4-1-15,2-4 1 16,5 1-1-16,5-5 0 0,7-3 0 16,10-7-1-16,4-5-1 15,1 0 2-15,1-6-1 16,-7-9-1-16,-3-3 0 15,-2-5 0-15,-12 1 1 0,-4-3-2 16,-10 6 0-16,-7-1-1 16,-8 6-1-16,0 5 1 15,-2 5-4-15,1 4-9 0,0 2-22 16,11 9-46-16,10 0-2 16</inkml:trace>
  <inkml:trace contextRef="#ctx0" brushRef="#br0" timeOffset="49840.7207">17327 4582 431 0,'0'0'2'0,"0"0"0"16,-5 16 1-16,0-1-1 16,0 4 1-16,3 1-1 0,0 4 0 15,2 5-5-15,0-5-10 16,7-4-37-16,5-3-29 15,3-8-3-15</inkml:trace>
  <inkml:trace contextRef="#ctx0" brushRef="#br0" timeOffset="50306.0031">17489 4563 407 0,'0'0'1'0,"0"0"0"0,0 0-1 15,-2 9 1-15,-2 1-1 16,4 0 1-16,-2 0-1 15,2 5 0-15,0 3 0 16,2-4 0-16,7-1-1 16,3-7 1-16,-3-3 1 15,7 0-1-15,0-6 0 0,5-6 1 16,4-8 0-16,-3 0 0 16,0-3 0-16,-2-1-1 15,3 4 0-15,-9 2-1 0,2 5 0 16,-7 6 0-16,1 4 0 15,-10 0 0-15,15 14 0 16,-5 1 1-16,3 0 0 16,1 0 1-16,7-2 0 0,4-3 1 15,-1-5-1-15,6-5 2 16,-1-12 1-16,3-6 1 16,-4-8 0-16,0-8 2 0,-6-6-1 15,-6-4 2-15,-2-1 2 16,-7 3-1-16,-4 5 0 15,-1 7-3-15,-2 8-1 16,0 11 0-16,0 11-2 16,4 24-1-16,-2 2-2 0,8 12-2 15,2 7-1-15,3 6-4 16,-1-1-6-16,7 4-15 16,-12-7-27-16,4-4-31 15,2-12-2-15</inkml:trace>
  <inkml:trace contextRef="#ctx0" brushRef="#br0" timeOffset="50442.4033">18009 4543 472 0,'0'0'2'0,"0"0"-1"15,0 0 1-15,4 0 1 16,11-2 0-16,12-3-1 16,16-3 0-16,14-2-3 15,3-7-23-15,19 4-58 0,11-4-2 16</inkml:trace>
  <inkml:trace contextRef="#ctx0" brushRef="#br0" timeOffset="51324.8391">13317 5801 357 0,'0'0'5'16,"-9"-2"4"-16,-1-1 1 0,-3 3 1 15,-1-2 1-15,1 0 0 16,0 2-1-16,3-3 1 15,10 3-5-15,20-3-2 0,23 3-1 16,24-2 0-16,30 0-1 16,29-3 0-16,33-2 2 15,36-4 0-15,23-3 0 16,28-7 0-16,13-1 0 0,19 0 0 16,15-5 0-16,8-3 0 15,4 0 1-15,12-2-6 16,1-1 0-16,41 1 0 0,-25 1 0 15,-5-1 0-15,4 2 0 16,-14 2 0-16,-4 2 0 16,-19 0 0-16,-23 9 0 15,-59-1 0-15,2 6 0 16,-37 5 0-16,-29-1 0 16,-39 6 0-16,-26 0 0 0,-30 2 0 15,-21-3 0-15,-14 8-17 16,-20-5-69-16,-13 2-4 15</inkml:trace>
  <inkml:trace contextRef="#ctx0" brushRef="#br0" timeOffset="57487.3056">13797 4013 122 0,'0'0'0'16,"0"0"-1"-16,0 0 1 16,0 0 1-16,0 0 3 0,0 0 1 15,3-10 6-15,-3 10-1 16,-8-15 2-16,8 15 0 16,-22-9 0-16,12 9 0 15,-8 0-2-15,-1 0 0 0,-4 2-1 16,1 5 0-16,-8 1 2 15,2-1 0-15,-6 3 2 16,1 0 0-16,-3-1 1 16,-3 1-2-16,0 5-1 0,0-2-2 15,-4 2-2-15,1 5-1 16,-1-1 0-16,1 6-2 16,3 0-1-16,-3 5 0 15,1 0 1-15,-1 6-3 16,5-3 1-16,3-1-1 0,0 3 0 15,2-3-1-15,2 2 1 16,0-4-1-16,6 2 0 16,2 1-1-16,-1 2 2 0,1-1-1 15,7 6 1-15,-3-1 1 16,6 3-1-16,0 3 1 16,1-1 0-16,4 1 0 0,0 2 0 15,5-2 0-15,2-4-1 16,0 0 0-16,0-2-1 15,6 2 1-15,2-5 0 16,5-4 0-16,4 0 0 16,1-4 0-16,-1 1-1 15,5-7 1-15,3 7-1 0,-2-5 2 16,3 1-1-16,4-3 1 16,-2 2 0-16,2-1 1 15,2-1-1-15,0 0 1 16,4-5 0-16,-2-2 1 0,6 1-2 15,2-1 2-15,1-3-1 16,3 0-1-16,2 0 1 16,2-2-1-16,-3 0 0 0,3 3 0 15,-4-4 1-15,2 2-3 16,2-4 1-16,-1 4 0 16,5-5 1-16,0 2 0 0,3 2 0 15,-1-3 1-15,4 1-1 16,0-1 1-16,2 0 0 15,3 0-1-15,-3 1 1 16,1-1-1-16,3-2 1 16,6-2-2-16,1-3 0 15,0 0 0-15,5 0 0 16,6-5 0-16,-1-5 0 0,3 0 0 16,4 0 0-16,0 3 0 15,-1-1-1-15,-2 1 1 16,1 0 0-16,-7 5-1 15,-1-1 1-15,-4 1-1 0,-3 2 0 16,-4-3-1-16,1 3 2 16,0-3-2-16,-1 1 1 0,1-2 1 15,2-4-1-15,3-1 0 16,2 0 0-16,0-1 0 16,3 2 1-16,-4 1-1 15,2 2 0-15,-4 0 1 0,1 3-1 16,-3-3 0-16,-3 2 0 15,4 1 0-15,-7 0 0 16,1-3 0-16,4-3 0 16,-2-2-1-16,0 1 1 15,1-5 0-15,0 2 0 16,2 0 0-16,-1 0 0 0,2 2 0 16,-4 0 0-16,1 0 0 15,0-5 0-15,-1 3-1 16,1-2 0-16,0-4-1 0,-1 0 1 15,-2-1 0-15,0-1 0 16,0 0 0-16,-4 0 0 16,-3 2 2-16,-6 1-1 0,1 0 0 15,-5 2 1-15,-4-2-2 16,0 2 1-16,-1-5 1 16,4 0-1-16,-2-2 0 0,-2 2 0 15,-1-5 1-15,1 0-1 16,-4 1 1-16,0 2-1 15,-6-3 0-15,-2 7 0 16,-6-1 1-16,-5 1-1 16,-4 6 1-16,-6-3-1 15,1-3 1-15,-6-2-1 0,-2-1 1 16,2-6-2-16,-1-3 1 16,-2-5-1-16,-1-2 1 15,-1-3-1-15,-2 1 1 16,0 1-1-16,0-1 2 15,-7 4 0-15,-4-2 1 0,2 5 0 16,-6-1-1-16,-2 1 1 16,-1 5-1-16,-1 0 0 0,-4 0 1 15,-3-1-2-15,2 3 1 16,-1 3-1-16,-2 0 0 16,0-2 0-16,-3 0 1 0,-2 3-1 15,2-4-1-15,-5 0 1 16,0 2 0-16,-2 1 0 15,0-3 0-15,-1 6 0 16,-4-5 0-16,0 4-1 16,-4 0 2-16,0 2-2 15,-4 1 1-15,-2-1 0 0,-5 1 0 16,-3 3 0-16,0 1 1 16,-2 0 0-16,-4 1-1 15,-5 2 1-15,2 0-1 16,-3 5 1-16,-1-2 0 15,-3 2-1-15,1 0 1 0,-2 2-1 16,0 2 0-16,-3-5 0 16,1 4 1-16,-1-6-1 0,1 6 0 15,-3-4 0-15,-1 4 0 16,-2 2 0-16,2 0 0 16,-2 0 0-16,-2 0 1 0,0 2-1 15,0-2 1-15,2 4-1 16,1-2 1-16,4 0 0 15,0-2-1-15,4 3 1 16,-2-1-1-16,7 1 0 16,-1 2 0-16,2-2 1 0,0 1-1 15,3 1 0-15,-2 2 0 16,-5 0 0-16,8 1 1 16,-3 0-1-16,1-1 0 15,-1 1 0-15,-3 2 0 16,-1-1 0-16,2 7 0 15,-1-4 0-15,-1 0 0 0,2 2 0 16,-1 3 0-16,-3-2 0 16,3 3 1-16,-1-2-1 0,4-1 0 15,0 2 0-15,2-5 0 16,1-1 1-16,7 2-1 16,5-2 1-16,1-1-1 15,6-4 0-15,5 4 1 0,5-2-1 16,2 2 0-16,3 0 0 15,4 0-3-15,3 6-12 16,-3 3-68-16,6-1-3 16</inkml:trace>
  <inkml:trace contextRef="#ctx0" brushRef="#br0" timeOffset="58956.4907">15704 2980 263 0,'0'0'9'0,"0"0"7"0,7-15 3 16,-7 15 3-16,18-15 1 16,-11 8 3-16,-7 7 1 15,17-13 1-15,-6 9-8 0,-11 4-5 16,5 9-3-16,-5 9-2 15,-3 6-1-15,-2 5-1 16,-8 12-4-16,-3 10-4 16,-5 5 0-16,-1 0 0 15,-6 1 0-15,-2-3 0 0,4-1 0 16,-4-4 0-16,3-9 0 16,2-11 0-16,2-4 0 15,9-8 0-15,-1-6-17 0,7-7-29 16,8-4-41-16,0-17 0 15</inkml:trace>
  <inkml:trace contextRef="#ctx0" brushRef="#br0" timeOffset="59272.9436">15438 3064 406 0,'0'0'5'0,"0"0"1"15,0 0 2-15,-10-5 0 16,10 5 3-16,0 0 1 15,0 15 2-15,0 2 0 0,12 8-3 16,6 5-1-16,7 5-4 16,10 1-6-16,7 2 0 15,10-1 0-15,3-8 0 16,7-1 0-16,-6-6 0 0,4-4 0 16,-10-6 0-16,-2-3 0 15,-11-1 0-15,-12-3 0 16,-6 0 0-16,-3-3 0 15,-7 1 0-15,-9-3 0 0,0 0 0 16,0 0 0-16,0 0 0 16,0 0 0-16,0 0 0 15,-6-5-49-15,6 5-39 16,-11-10-1-16</inkml:trace>
  <inkml:trace contextRef="#ctx0" brushRef="#br0" timeOffset="59707.4645">16378 2913 379 0,'0'0'9'16,"0"0"1"-16,0 0 3 0,0 0 0 15,0 0 2-15,0 0-2 16,0 0 1-16,6 3 1 0,-6-3-7 16,23 6-2-16,-5 2-3 15,1 5 0-15,7-1-1 16,3 0 1-16,1 3 0 16,0 0-1-16,-2 2-2 15,-6-5-3-15,-3-1-5 0,-6-4-15 16,-1-7-42-16,-2 0-20 15</inkml:trace>
  <inkml:trace contextRef="#ctx0" brushRef="#br0" timeOffset="59939.0967">16770 2747 443 0,'0'0'1'0,"0"0"1"15,0 0 2-15,3 8 3 16,-3 9 1-16,0 7 0 0,0 16 1 15,-3 7 0-15,-4 13 0 16,-3 6 0-16,2 9-7 16,-1-3-2-16,2-3 0 0,-4-7 0 15,4-5 0-15,4-12 0 16,-2-9 0-16,5-13 0 16,0-8-6-16,3-7-25 15,14-8-53-15,-4-11-3 0</inkml:trace>
  <inkml:trace contextRef="#ctx0" brushRef="#br0" timeOffset="60430.1346">17141 2777 473 0,'0'0'3'16,"0"0"2"-16,0 0 2 15,0 0-1-15,0 0 2 16,-5-3 1-16,5 3-9 0,0 0 0 16,0 0 0-16,0 0 0 15,0 0 0-15,18-5 0 0,1 0 0 16,8 0 0-16,1-4 0 16,6 1 0-16,1 4 0 15,3-4 0-15,-9 3 0 16,-2 5 0-16,-4 0 0 0,-8 7 0 15,-3 6 0-15,-7 6 0 16,-5 9 0-16,-2 4 0 16,-13 6 0-16,-6 2 0 15,-5 11 0-15,-6-2 0 16,-8 8 0-16,0-10 0 0,0 3 0 16,5-11 0-1,6-2 0-15,6-6 0 0,9-9 0 16,14-5 0-16,4-13 0 15,21-1 0-15,10-3 0 16,9-7 0-16,4-3 0 0,9-2 0 16,0-1 0-16,-2 1 0 15,-3 2 0-15,-9-1 0 0,-6 9 0 16,-10-2 0-16,-7 4 0 16,-20 0-3-16,13-6-80 15,-13 6-7-15</inkml:trace>
  <inkml:trace contextRef="#ctx0" brushRef="#br0" timeOffset="61510.1156">15280 3166 265 0,'0'0'9'0,"0"0"7"16,0 0 3-16,0 0 2 16,-1-10 2-16,1 10 2 0,-2-10 2 15,2 10-1-15,-5-18-8 16,1 3-5-16,-4 3-3 15,4-5-2-15,-5 0-3 16,-2-6-1-16,-3 3-1 0,-4-2 0 16,-1 0-1-16,-6 5 0 15,-5-3 1-15,-1 5-1 16,-5 3 1-16,-2-2-1 0,-2 5 0 16,3 6-2-16,-2 1 0 15,-4 2 0-15,5 5 0 16,-2 0 0-16,7 7 0 15,-8 0 0-15,7 9 0 0,-8-1 0 16,1 4 0-16,-1 3 0 16,-3 3 0-16,2 3 0 15,-6 3 0-15,3-1 0 16,-2 0 0-16,0 4 0 16,6-1 0-16,-2-1 0 0,5 4 0 15,0 0 0-15,7 3 0 16,5 4 0-16,5-2 0 15,0 1 0-15,4 1 0 16,6-4 0-16,2 0 0 0,2-3 0 16,2-9 0-16,2 0 0 15,-2-7 0-15,5-4 0 16,1-5 0-16,-2-2 0 0,2-3 0 16,0-11 0-16,-3 10 0 15,3-10 0-15,0 0 0 16,0 0 0-16,0 0 0 15,0 0 0-15,-6 10 0 0,6-10 0 16,0 0 0-16,0 0-20 16,0 0-33-16,0 0-34 15,-12-10-2-15</inkml:trace>
  <inkml:trace contextRef="#ctx0" brushRef="#br0" timeOffset="61922.4971">13774 3792 386 0,'0'0'7'16,"0"0"3"-16,0 0 1 0,0 0 0 15,0 0 0-15,0 0 3 16,8 3 0-16,-5 9 0 16,4 8-6-16,-2 4-2 15,0 5-2-15,2 0 0 0,1 3 0 16,-1-5-2-16,-2 1-1 15,0-4 0-15,-2-12 0 16,-1 1 1-16,-2-13-2 0,8 12 0 16,-8-12 0-16,0 0 0 15,15-5 0-15,-2-9 0 16,8-4 0-16,4-6 0 16,9-6 0-16,-1 2 0 15,10-1 0-15,-6 0 0 16,-2 6 0-16,-8 8 0 0,-2 3 0 15,-10 4 0-15,-5 6 0 16,-10 2 0-16,12 0 0 16,-12 0 0-16,0 0 0 0,0 0 0 15,0 7 0-15,0-7 0 16,0 0 0-16,0 0 0 16,8-15-55-16,-8 15-35 15</inkml:trace>
  <inkml:trace contextRef="#ctx0" brushRef="#br0" timeOffset="67577.2023">13275 4432 65 0,'0'0'4'16,"-13"-5"2"-16,13 5 2 15,-12-10 2-15,12 10 1 16,-9-17 0-16,9 9 2 0,0-5 0 16,4 4-2-16,9-6-1 15,0 2 0-15,6 1 0 16,1-2 2-16,5-2 0 15,0 1 1-15,5 0-2 16,0 0 1-16,7-5-1 0,2 6-1 16,7-3-2-16,3 0 0 15,1-4-3-15,9 6 0 16,1-4 1-16,4 9-2 16,1-3 0-16,-3 11-1 0,2-2-1 15,-6 4 0-15,-1 14-1 16,-7 1 1-16,-5 7-1 15,-6 4 0-15,-3 3 0 0,-2 3 0 16,-4 5 1-16,-2 2 1 16,-2 1-1-16,4 5 0 15,0 2 0-15,-3 5 0 16,-2-3-1-16,-8 6 1 0,1 2 0 16,-10 1 0-16,-3-3 0 15,-10 3 0-15,-13 1 0 16,-10-4 0-16,-6-2 0 15,-5-4-1-15,-11-6 1 16,-3 1-1-16,-12-10 1 0,1 0 1 16,-5-1 0-16,-9-6 1 15,0-3-1-15,-5-1 2 16,-2-8 0-16,0 0-1 0,1-6 1 16,0-1-3-16,-1-8 1 15,3 0 0-15,6-8 1 16,1-4 0-16,3-3 1 15,7-2 1-15,3-5-1 0,7-5 1 16,8-8-1-16,7-8-1 16,8-6-1-16,7-10 0 15,13-12-2-15,9-4-1 0,13-7 1 16,22-10 0-16,18 0 1 16,22-1-1-16,25 1 1 15,25 7-5-15,12 9-37 16,25 13-36-16,10 12-4 15</inkml:trace>
  <inkml:trace contextRef="#ctx0" brushRef="#br0" timeOffset="74452.4896">3163 7062 29 0,'0'0'3'16,"0"0"2"-16,0 0 2 0,0 0 1 15,0 0 2-15,12-8 2 16,-12 8 1-16,20 0 4 16,-1 0-1-16,-1 0-2 15,7 0 1-15,-2 3 1 16,6-3 0-16,-2 2-1 0,9 1 1 16,-4-3-1-16,3 0-2 15,2 0-1-15,1 0-2 16,6 0-1-16,0 0 0 15,4 0-2-15,-4-3-1 0,6 1 0 16,2 2-1-16,-3 0-1 16,4 0 0-16,0-3 0 15,1 3 1-15,-4 0-2 0,7 0 0 16,-2 3 0-16,-4-3 0 16,7 2-1-16,-3-2 1 15,1 3 0-15,7-3 0 16,-3 0 0-16,2 0-1 15,-2 0 1-15,2 0 0 16,0 0 0-16,-3 0-1 0,1 0 0 16,2 0 1-16,3 0-2 15,-1 0 2-15,0 0-1 16,7-3 0-16,-4 3-1 0,2-2 1 16,2 2-1-16,-2 0 0 15,3-3 0-15,-2 3 0 16,2-1 0-16,-1-5 1 15,0 6-1-15,-2-2 1 0,0-1-1 16,4 3 0-16,-6-2 1 16,-3 2-1-16,3 0-1 15,0 0 1-15,-1 0 0 0,3 0 0 16,-4 0-1-16,-1 0 1 16,3 0 0-16,-3 0 0 15,4 0 0-15,2 2 0 16,-6 1 0-16,3-3-1 15,-2 0 1-15,-1 2-1 16,-2 1 1-16,-2 0-1 0,-5 1 0 16,2-2 1-16,-2 4-1 15,0-1 0-15,-1-3 0 16,1 3 1-16,0 0-1 0,-1-1 0 16,-1-1 0-16,0 3 0 15,0-2 1-15,2 0-1 16,-5 0 0-16,-3-1 1 15,5 2-1-15,1-3 0 0,-2 1 0 16,2-1 1-16,-4 0-1 16,0 1 0-16,2-3 1 15,-1 2-1-15,-3-2 0 0,-3 0 1 16,-1 0-1-16,2 3 1 16,-3-3-1-16,2 0 0 15,-1 0 1-15,-1 0-1 16,0 0 1-16,-2 0-1 15,0 0 0-15,-1 0 0 0,2 0 0 16,-4 0 0-16,-2 0 0 16,-1 0 0-16,-1 0 0 15,-4 2 0-15,-1-2 0 16,-1 2 0-16,-2 1 0 0,0 0 0 16,0-1 0-16,-3 0 0 15,1 1 0-15,-1 0 0 16,1-1 0-16,-4 0 0 0,4 1 0 15,-3-1 0-15,-3 0 0 16,1 1 0-16,-1 0 1 16,3-3-1-16,-6 2 0 15,4-2 0-15,0 3 0 0,1-3 0 16,-4 0 1-16,5 3-1 16,-5-3 0-16,3 0 0 15,-1 0 0-15,-2 0 0 16,2 1 0-16,1-1 0 15,-1 0 1-15,-2 0-1 16,4 0 0-16,-1 0 0 0,-2 0 0 16,-2 0 1-16,-2 0-1 15,1 0-1-15,-6 0 1 16,-7 0 0-16,10 0 0 0,-10 0-1 16,0 0 0-16,0 0-5 15,13 9-7-15,-13-9-16 16,-6 16-44-16,5 0-5 0</inkml:trace>
  <inkml:trace contextRef="#ctx0" brushRef="#br0" timeOffset="76571.7511">9730 7169 83 0,'0'0'4'0,"0"0"2"16,0 0 3-16,0 0 4 15,12-13 2-15,-1 13 3 16,-2-2 1-16,3 0 4 15,6 2-2-15,5-3-2 0,0 3-3 16,3-3 0-16,1 1-3 16,8 0-2-16,1 2-2 15,3 0-1-15,3 0-2 0,5 0 0 16,-2 0 0-16,3 0-2 16,4 0 1-16,-3 0-1 15,4 2 1-15,-1-2-1 16,0 0 1-16,5 0-1 15,-2 0 0-15,2 2 0 16,5-2 1-16,-2 0-2 16,-3 3-1-16,-3-3 0 0,1 3-1 15,-7-1 0-15,-1 0 0 16,-5-2 1-16,-9 3-1 0,4-3 1 16,-5 0 1-16,0 0-1 15,0 0 0-15,4-3 0 16,-1 1 1-16,2 0-1 15,2-1-1-15,-2 3 1 0,6-3-1 16,-1 1 0-16,3 2 0 16,-3 0 0-16,3 0-1 15,2 0 1-15,-2 0 0 0,7 0 0 16,-2 2-1-16,7 1 1 16,-3-3 0-16,6 3-1 15,3-1 1-15,-1-2-1 16,0 2 1-16,0 1-1 15,3-1 1-15,-3 0 0 16,2-2-1-16,3 3 1 16,1 0 0-16,-1-3-1 0,7 0 1 15,-4 0 0-15,2 0-1 16,-2 0 1-16,0 0-1 16,-4 2 0-16,4-2 1 0,-3 0-1 15,0 0 0-15,3 0 1 16,-3 3-1-16,2-3 0 15,2 3 0-15,-2-3 1 0,3 1-1 16,3-1 0-16,1 3 1 16,0 3-1-16,-1-6 1 15,-1 2 0-15,0-1-1 0,-2 2 1 16,-2 0 0-16,1 0-1 16,-1-1 1-16,0 0-1 15,1 4 1-15,2-6 0 16,-1 2-1-16,-6 0 1 15,4-2-1-15,-5 3 1 16,3-3-1-16,-6 0 1 16,0 0-1-16,3 0 0 0,-3 0 0 15,-5 0 1-15,3 0-1 16,-3 0 0-16,3 0 0 0,2 0 0 16,0 3 1-16,3-3-1 15,1 0 0-15,4 0 0 16,1 0 1-16,-1 0-1 15,2 0 0-15,-1 0 1 0,1 0-1 16,-3-3 0-16,1 3 0 16,-2-3 1-16,0 3-1 15,-3-4 1-15,2 4-1 0,-2-2 0 16,-3-2 1-16,0 4-1 16,1 0 0-16,-1 0 2 15,0-2-2-15,-3 2 0 16,4-2 0-16,1 2 0 15,-3 0 0-15,7 0 0 16,-1 0 0-16,1 0 0 0,4 0 0 16,-1 0 1-16,7 0-1 15,1 0 0-15,6 0 1 16,2 0-1-16,0 0 0 16,2 0 1-16,3 0-1 0,3 0 0 15,-1 0 0-15,-2 2 1 16,2 0-1-16,4-2 0 15,-1 0 0-15,-8 0 0 0,3 0 1 16,-8-2-1-16,-5 0 1 16,-3-1-1-16,-7 0 1 15,-14 3-1-15,-6-3 1 16,-8 2 0-16,-11 1-3 0,-5 0-5 16,-11-2-4-16,-4 2-8 15,-10 0-26-15,-17 6-33 16,-8 0-5-16</inkml:trace>
  <inkml:trace contextRef="#ctx0" brushRef="#br0" timeOffset="79583.751">10271 7107 137 0,'0'0'3'0,"0"0"-2"0,0 0 1 16,0 0 2-16,11 0 0 0,-3 0 4 16,9 3 0-16,3-3 4 15,3 0-1-15,7 2 2 16,11-2 0-16,-1 3 1 0,10-1-2 16,2 1-2-16,5-1 0 15,5 3-2-15,2-3 0 16,3 1-2-16,1-1 0 15,2 0 0-15,-4-2-1 0,7 3 0 16,1-3 0-16,4 0 0 16,-2 0 0-16,7 0-1 15,-1 0-1-15,5 0 0 16,3 0-1-16,-4 3-1 0,-1-1 1 16,1 0-1-16,4 1 0 15,-5 0 0-15,0-1 1 16,1-2 1-16,3 2-1 15,3-2 1-15,0 0 0 16,0 0 0-16,1 0 0 16,2 0 0-16,-3 0-1 0,-1 0 0 15,-1 0 1-15,-3 0-2 16,-5 3 1-16,2-3-1 16,-1 0 1-16,0 2 0 0,4-2-1 15,1 0 1-15,-1 2-1 16,2-2 2-16,-3 3-2 15,3-3 0-15,3 0 1 0,-2 3-2 16,0-3 1-16,1 0 0 16,-2 0 0-16,-2 0-1 15,2 0 1-15,-3 0-1 16,-3 0 1-16,0 0-1 0,-2 0 1 16,-4 2-1-16,1-2 1 15,-4 0 0-15,0 0-1 16,1 0 1-16,-1 0-1 15,-1 0 0-15,1 0 1 16,1 0-1-16,-3-2 0 16,-1-1 1-16,0 3-1 15,-2 0 1-15,1-3-1 0,-6 3 1 16,2 0 0-16,-4 0 0 16,-2-2 0-16,-1 2 0 0,3-2 1 15,-5-1-1-15,2 1 0 16,1 2 0-16,-3 0-1 15,3 0 1-15,-3 0 0 0,-4 0 0 16,2 2-1-16,-2 1 1 16,-2-3 0-16,-1 0 0 15,-1 0 0-15,-1 0 1 16,-2 0-1-16,4 2 0 0,-2-2 0 16,-4 0-1-16,6 0 1 15,-4 0 0-15,0 0-1 16,3 0 1-16,-3 0 0 15,0-2 0-15,2 2 0 0,-1-3-1 16,-2 1 1-16,3 2 0 16,-4-2 0-16,1-1-1 15,-1 3 1-15,0 0-1 16,0 0 1-16,0 0 0 16,-1 0-1-16,-4 0 1 0,6 0 0 15,-3-3 0-15,-2 3 1 16,0-2-2-16,2 2 1 15,-2 0 0-15,0-2 0 0,0 2-1 16,-3-3 1-16,-3 3-1 16,3-3 1-16,-1 3-1 15,3 0 1-15,-4-2-1 0,5 2 1 16,-3 0-1-16,5-2 1 16,-2-1-1-16,5 1 1 15,2-1-1-15,-2 1 0 16,-1 2 1-16,7-2 0 15,-5-1-1-15,2 3 0 16,0-2 1-16,-3 2-1 0,6 0 1 16,-2 0-1-16,6 0 0 15,-2 0 0-15,1 0 0 16,6 0 0-16,-2 2 0 0,-4-2 0 16,3 3 0-16,0-1 1 15,0 0-1-15,1-2 0 16,-3 3 0-16,4-3 0 15,1 2 1-15,-3-2-1 0,3 0 1 16,-4 0-1-16,2 0 0 16,1 0 0-16,-4-2 1 15,0-1-1-15,-3 1 0 0,4 0 0 16,0-1 1-16,-4 1-1 16,1 2 0-16,2 0 0 15,-4 0 0-15,2 0 0 16,-3 0 0-16,-4 0 0 15,0 0 0-15,-2 0 1 16,1-3-1-16,-3 3 0 0,0-2 0 16,1 2 1-16,1 0-1 15,1-3 0-15,0 3 0 16,-3 0 0-16,5 0 0 0,-3 0 0 16,2 0 0-16,-5 0 0 15,0 0 0-15,-2 0 0 16,1 0 0-16,0 0 0 15,-3 0 0-15,0 0 0 0,1 0 0 16,0 0 0-16,1 0-1 16,3 3 1-16,-2-1 0 15,2 1 0-15,-2-1 0 0,0 1 0 16,2-1-1-16,-7-2 1 16,2 2 0-16,-5 1 0 15,4-3 0-15,-2 2 0 16,1-2 0-16,0 3 1 15,-1-3-1-15,-1 0 0 0,1 0 0 16,2 0 0-16,-5 0 0 16,-1 0 0-16,0 0 0 15,3 0 0-15,-1 0 1 16,1 0-1-16,-1 0 1 16,-1 0-1-16,-1-3 1 0,0 3 0 15,-4-2-1-15,-5 2 1 16,2-3 0-16,-5 3 0 0,-4-2 0 15,-1 0 0-15,-3 2 0 16,0-3 0-16,0 3-1 16,0-2 1-16,-10 2-1 15,14-3 1-15,-6 3-1 16,-8 0 0-16,17-2 1 0,-11-1-1 16,5 3 0-16,0-3 0 15,-4 2 0-15,4 1 1 16,-4-4-1-16,-7 4 0 15,18-2 1-15,-18 2-1 0,12-2 1 16,-12 2-1-16,7-6 1 16,-7 6 0-16,0 0 0 15,10-4-1-15,-10 4 1 16,0 0 0-16,7-11 0 0,-7 11 0 16,10-7-1-16,-10 7 1 15,7-13 0-15,-7 13-1 16,13-16 1-16,-8 9-1 0,3-4 1 15,-1-3 0-15,-1 4-1 16,1-4 1-16,0 0 0 16,0-1 0-16,1 0 0 15,-3-2 0-15,5 0 0 0,-3-3 0 16,4-3 0-16,-4-1-1 16,2-1 1-16,-1-2 0 15,0-4 0-15,-1-2 0 16,-2-2 0-16,0-2 1 0,0-3-1 15,-2-3 0 1,-1-1 0-16,-2-3 0 0,0 2-1 16,0 1 1-16,0-4 0 15,-5 7-1-15,5 2 1 16,0 3 0-16,0 2 1 0,0 9-2 16,0 0 0-16,0 8 0 15,0 0 0-15,5 4 0 16,-2 1 0-16,-3 12 0 0,1-12 0 15,-1 12 0-15,0 0 0 16,4-8 0-16,-4 8 0 16,0 0 0-16,0 0 0 15,0 0 0-15,0 0 0 0,0 0-2 16,0 0 1-16,0 0-1 16,0 0 1-16,0 0-2 15,0 0-3-15,0 5-7 16,0-5-22-16,-8 15-50 15,8-15 0-15</inkml:trace>
  <inkml:trace contextRef="#ctx0" brushRef="#br0" timeOffset="82600.1078">9969 16397 358 0,'0'0'7'16,"0"0"2"-16,0 0 3 0,-2-10 2 16,2 10 0-16,-3-10 2 15,3 10 0-15,-8-10 0 16,8 10-6-16,-17 0-3 16,8 10-3-16,-2 3-2 0,1 3 0 15,0 4-3-15,2 5 1 16,6-2 0-16,2-2 0 15,5-3 1-15,8-3 0 16,1-3 1-16,9-10 0 16,-3-2 1-16,2 0 0 0,-2-9 0 15,3-6 0-15,-9 0 0 16,-1-7-1-16,-9 0 0 16,-4-1-2-16,-4 3 0 15,-9 6 0-15,-4 2 0 0,-8 4 0 16,-2 8 0-16,-3 0 0 15,5 5 0-15,-3 7 0 16,9 5 0-16,1 3 0 0,11-3 0 16,2 4 0-16,5 0 0 15,7-3 0-15,10-1 0 16,6-5 0-16,2-5 0 16,5-1 0-16,2-6 0 0,3 0 0 15,-8-10 0-15,6-5 0 16,-8-2 0-16,-11-2 0 15,-1-1 0-15,-8-6 0 16,-5 4 0-16,-8 0 0 16,-7 3 0-16,-4 4 0 15,-7 6 0-15,-1 7 0 0,0 2 0 16,-3 11 0-16,8 4 0 16,0 2 0-16,6 0 0 15,7 2 0-15,4-1 0 0,5 0 0 16,7-9 0-16,8 2 0 15,5-11 0-15,5 0 0 16,0-3 0-16,0-7 0 0,-3-2 0 16,0-6 0-16,-10-4 0 15,-3 2 0-15,-9 2 0 16,-11 4 0-16,-8 2 0 16,-5 2 0-16,-5 10 0 0,-3 0 0 15,2 12 0-15,-2 3 0 16,9 7 0-16,3-2-6 15,15 9-20-15,0 7-61 16,15-17-2-16</inkml:trace>
  <inkml:trace contextRef="#ctx0" brushRef="#br0" timeOffset="83569.1537">9267 17169 250 0,'0'0'9'0,"0"0"6"16,0-10 6-16,6 0 1 15,-4-2 4-15,1-2 2 0,-3-3 1 16,2-1 0-16,-2-2-7 16,0 5-6-16,-5 0-5 15,-4 0-4-15,-7 11-2 16,-1 4-1-16,-10 0-2 15,-1 12-1-15,-9 5 0 0,-1 8 0 16,4 10 0-16,-1 2 1 16,21-17-2-16,-2 4 1 15,7-1-1-15,-2 1 0 16,9 1 0-16,-1 1 1 16,3-2-1-16,6-2 1 0,11-5 1 15,1 3 2-15,1-10-4 16,6 4 0-16,0-2 0 15,2 0 0-15,3-7 0 0,0 2 0 16,-5-5 0-16,5-2 0 16,-6 0 0-16,1-2 0 15,-2-4 0-15,-3 2 0 16,-3-4 0-16,-4 1 0 0,-4-1 0 16,-9 8 0-16,0 0-15 15,0 0-23-15,0 0-49 16,0 0-1-16</inkml:trace>
  <inkml:trace contextRef="#ctx0" brushRef="#br0" timeOffset="83986.4034">9598 17219 362 0,'0'0'8'0,"0"0"3"0,0 0 4 15,0 0 0-15,-4-9 1 16,4 9-1-16,0 0 1 16,0 0-1-16,-13 2-6 15,13 5-4-15,0-7-4 16,0 17-2-16,0-7 0 15,5 0 1-15,0 0-1 0,2 0 1 16,1 1 1-16,-1-2-1 16,3 1 1-16,5-2 1 15,-3-3 0-15,-4-4 1 16,20 7 1-16,-2-8 0 16,4-8-1-16,-10-8 0 0,-4-5 0 15,-7-1-3-15,-7 0 0 16,-2 5 0-16,-6 2-7 15,1 7-8-15,-6-2-19 0,-7 7-50 16,18 3-2-16</inkml:trace>
  <inkml:trace contextRef="#ctx0" brushRef="#br0" timeOffset="84335.1769">9872 17159 389 0,'0'0'7'16,"0"0"3"-16,0 0 1 16,0 0 2-16,5-10-1 0,-5 10 1 15,10-4 0-15,-1 4 0 16,4 0-7-16,2 4-2 16,3 4-3-16,-1 4 0 15,3 3 0-15,0 3 0 0,-3-4 0 16,-9-1-2-16,-2-6 1 15,0 3-1-15,-6-10 1 16,9 15 0-16,-9-15-1 16,5 15 1-16,-5-15 1 15,0 0 1-15,0 0-1 0,0 0 2 16,-7-10-1-16,2-5-1 16,3-2 1-16,-1-7-1 15,3 9-3-15,3-1-6 16,-1-1-20-16,-7 7-54 15,15 5-4-15</inkml:trace>
  <inkml:trace contextRef="#ctx0" brushRef="#br0" timeOffset="84670.5273">10245 17132 419 0,'0'0'6'16,"0"0"2"-16,0 0 0 15,0 0 1-15,0 0-1 16,0 0 1-16,9 0 0 0,0 0 0 16,3 5-6-16,2 0-1 15,2 2-1-15,-2 1 0 16,1 1-1-16,-3 2 1 16,-1 1-1-16,-4-2 0 0,0-2 1 15,-2 1-1-15,-5-9 1 16,0 15 0-16,0-15 0 15,0 0 1-15,0 0 0 16,-7 0 0-16,2-4 0 16,2-8 0-16,3-1-1 0,-2-3-1 15,2-1-3-15,2-3-3 16,6 6-12-16,2-3-20 16,-5 2-47-16,12 3-1 15</inkml:trace>
  <inkml:trace contextRef="#ctx0" brushRef="#br0" timeOffset="85650.6156">10523 17088 321 0,'0'0'7'16,"0"0"5"-16,0 0 3 15,0 0 2-15,2 7 1 0,-2-7-1 16,3 11 1-16,-3-11 1 16,5 12-7-16,-5-12-4 15,15 7-3-15,-3-5 0 16,4 1-1-16,-1-3 0 0,4 0 0 15,-1-7-1-15,1-1 0 16,-4-1 1-16,-2-2-2 16,-4-4 1-16,-3 0-1 15,-4 3-1-15,-2 2 0 0,-2-2-1 16,-8 7-1-16,-3 2 0 16,4 3-1-16,-7 10 0 15,6 5 1-15,-1 2-1 16,10 6 1-16,1-3 1 0,0-1 0 15,10-4-1-15,7-3 1 16,6-4 0-16,-1-5 0 16,4-3 1-16,0-6-1 0,-1-4 1 15,-2-4 0-15,-3-3 0 16,-8-3 0-16,0-5 0 16,-5 5 0-16,-3 3-1 15,-2 2 1-15,-2 0-2 0,0 8-1 16,0 7 0-16,0 0 0 15,0 0 0-15,2 12 0 16,3 3 1-16,-2 0-1 16,4-1 2-16,0 4 1 15,8-3 0-15,-2-5 0 0,4-2 0 16,6-6-1-16,0-2 1 16,-2-8 1-16,-1-1-1 15,3-8 0-15,-4-2 0 16,-3 2 0-16,-4-7 0 0,-7-3 0 15,-2-2 0-15,-3 2 1 16,0 0-1-16,-6 6-1 16,-1 0 1-16,2 6-2 0,5 15 0 15,0 0 0-15,-7 0 0 16,7 21 0-16,2 1 0 16,8 5 0-16,0 2 1 15,4 7 1-15,5-4 0 0,-5-1-2 16,3-8-1-16,3 0-2 15,-7-8-3-15,-3-6-4 16,0-4-5-16,0-5-3 16,-10 0-1-16,5-12 1 15,-5 2 4-15,-5-2 7 16,-1-4 6-16,-3 4 9 0,4 4 5 16,-5 1 7-16,10 7 1 15,-15-7 2-15,15 7-2 16,0 0-4-16,0 0-4 0,0 0-6 15,0 0-6-15,12-7 0 16,6 4 0-16,2-2 0 16,10 0 0-16,0 0 0 0,0-2 0 15,-1 2 0-15,-7 0 0 16,1 2 0-16,-8 0 0 16,-3 2 0-16,-12 1 0 15,0 0 0-15,0 0 0 16,0 0 0-16,0 0 0 0,0 0 0 15,0 0 0-15,0 0 0 16,0 0 0-16,0 0 0 16,0 0 0-16,0 0 0 15,0 0 0-15,0 0-11 16,7 1-78-16,-3-5-4 16</inkml:trace>
  <inkml:trace contextRef="#ctx0" brushRef="#br0" timeOffset="87699.9582">19298 16153 443 0,'0'0'5'0,"0"0"1"15,0 0 2-15,0 0 1 16,-7-9 0-16,7 9 1 0,-18-3-1 16,6 3 1-16,-4 3-8 15,2 6-2-15,-2 1 0 16,5 6 0-16,4-1 0 16,2 4 0-16,5-7 0 0,2 0 0 15,9 2 0-15,8-10 0 16,2 2 0-16,2-6 0 15,0 0 0-15,2-7 0 16,-6-6 0-16,2 0 0 16,-8-7 0-16,-9 3 0 15,-4 0 0-15,-4 0 0 0,-7 1 0 16,-3 6 0-16,-9 6 0 16,0 1 0-16,4 3 0 15,-4 7 0-15,2 3 0 0,8 6 0 16,0-4 0-16,6 3 0 15,7-1 0-15,0-1 0 16,3-1 0-16,11-5 0 0,2-1 0 16,5-5 0-16,4-1 0 15,-5 0 0-15,2-4 0 16,-1-4 0-16,-7-1 0 16,-7-3 0-16,-3-1 0 0,-4 3 0 15,-11 0 0-15,-1 2 0 16,-8 4 0-16,-1 2 0 15,0 2 0-15,1 0 0 16,-1 6 0-16,7 0 0 16,4 2 0-16,10-8 0 15,-10 11 0-15,10-11 0 16,0 10 0-16,0-10 0 0,10 6 0 16,0-4 0-16,0-2 0 15,0 0 0-15,-10 0-16 16,16-5-54-16,-2 5-20 0</inkml:trace>
  <inkml:trace contextRef="#ctx0" brushRef="#br0" timeOffset="88449.5913">19848 16322 475 0,'0'0'2'0,"0"0"1"16,0 0 1-16,0 0-1 16,0 0 1-16,0 0 1 0,8 15 1 15,-3 3 1-15,2 4-5 16,0 7-2-16,6 10 0 16,-1 10 0-16,4-1 0 15,-4 8 0-15,0-5 0 16,1-1 0-16,-1-4 0 0,-9 0 0 15,3-7 0-15,-2-7 0 16,-4-4 0 0,0-6 0-16,-6-5 0 0,1-5 0 15,5-12 0-15,-19 3 0 16,3-10 0-16,0-15 0 0,-2-10 0 16,-5-16 0-16,-2-8 0 15,-1-9 0-15,0-5 0 16,4 1 0-16,2 2 0 0,5 7 0 15,5 3 0-15,5 13 0 16,5 2 0-16,1 10 0 16,13 2 0-16,2 3 0 15,8 5 0-15,6 2 0 0,2 8 0 16,2 1 0-16,1 10 0 16,1 1 0-16,-2 7 0 15,-9 7 0-15,-4 6 0 16,-7 2 0-16,-9 6 0 15,-7-1 0-15,-15 5 0 16,-4-3 0-16,-14 7 0 0,-2-10 0 16,-5-1 0-16,1-5 0 15,4-3 0-15,5-7 0 16,6 1 0-16,7-6 0 0,7-3 0 16,12-2 0-16,0 0 0 15,0 0-10-15,0 0-55 16,18 10-27-16,2-10 0 0</inkml:trace>
  <inkml:trace contextRef="#ctx0" brushRef="#br0" timeOffset="88903.1578">20290 16711 495 0,'0'0'3'0,"0"0"3"15,0 0 1-15,0 0-7 16,0 0 0-16,0 0 0 16,0 0 0-16,0 10 0 0,0 0 0 15,0 3 0-15,3 1 0 16,-1 8 0-16,-2 4 0 15,3 3 0-15,-2-2 0 0,3 6 0 16,0-4 0-16,-1 1 0 16,0-6 0-16,0 0 0 15,-3-5 0-15,2-7 0 16,-2 3 0-16,0-15 0 16,2 13 0-16,-2-13 0 0,0 0 0 15,0 0 0-15,0 0 0 16,0 0 0-16,0 0 0 15,0-8 0-15,0 8 0 16,-2-8 0-16,2 8 0 0,0 0 0 16,-5-14 0-1,5 14 0-15,0 0 0 0,3-25-21 16,-3 25-75-16</inkml:trace>
  <inkml:trace contextRef="#ctx0" brushRef="#br0" timeOffset="96430.7406">9904 16263 62 0,'0'0'5'16,"0"0"3"-16,0 0 1 15,0 0 2-15,0 0 2 16,0-9-1-16,0 9 2 15,0 0 0-15,5-13-4 16,-5 13-2-16,5-16-1 0,-3 7 1 16,6-1-1-16,0-2 0 15,2-1 1-15,-3 3-1 0,3-2 2 16,0 0-5-16,2 1 3 16,-1-1-2-16,1 0 0 15,0 0-1-15,2-1-1 16,-1 1 0-16,7-4-2 0,3 0 0 15,-4 0 1-15,9-1-1 16,-6 0 1-16,6-3 0 16,-3 5 1-16,5 0-1 15,-9-3 1-15,7 6 0 16,-3-5 0-16,0 5-1 0,-1-6 1 16,2 6-1-16,1-8 1 15,3 2-1-15,2 2 1 16,3-4-1-16,2 1 1 15,-5-1 1-15,8-1-1 0,-8 4-1 16,6 2 1-16,-3 0-1 16,-5 0 1-16,-2 3-1 15,1 0 0-15,2-2 1 0,-1 1 1 16,3-3-2-16,0 2 1 16,1-4-1-16,6 1 0 15,0-1 0-15,7 1 0 16,-3 0-1-16,4 2 0 0,-1-2 0 15,5 0-1-15,-2 2 0 16,0 0 1-16,-3-3-1 16,0 5 0-16,0 2 0 15,1-4 0-15,-4 2 1 16,6 4-1-16,-5-4 1 0,4 2-1 16,2-1 1-16,1 0-1 15,0 0 1-15,0 2 0 16,1 0-1-16,-7-2 1 15,2 5-1-15,-9-1 1 0,3 1-1 16,-6-1 0-16,-1 2 0 16,-3 2 0-16,0-4 1 15,5 3-1-15,-5-2 1 0,5 2-1 16,-1-2 1-16,1 2-1 16,0 0 0-16,-2-2 0 15,-1 0 1-15,1 1-1 16,-4 1 0-16,1-2 0 0,-2 5 0 15,-3-4 0-15,2 1 0 16,-1 4 1-16,-3-5-1 16,2 4 0-16,1-4 0 15,-2 3 1-15,4 2-1 16,-4-5 0-16,2 4-1 16,0-1 1-16,-3 0 0 15,0 2 0-15,-4 1 0 0,1 0 0 16,0-3-1-16,1 3 2 15,-2 0-1-15,5-2 0 16,-2 2 0-16,4 0 1 0,4 0-1 16,-7 0 1-16,7 0-1 15,-2 0 0-15,-2 0 0 16,1 0 0-16,-6 0 0 0,2 0 0 16,-3 0 0-16,0 0 0 15,-1 0 0-15,4 0 0 16,-1 0 0-16,3 0 0 15,5 2 1-15,4-2-1 0,-4 3 0 16,10-2 1-16,-5 2-1 16,4 2 0-16,-4-2 0 15,-4 1 0-15,3-1-1 16,-4 3 1-16,-2-4 0 16,-2 4-1-16,-1-5 1 0,1 2 0 15,-1 2 0-15,3 0 0 16,0-2 0-16,3 1-1 15,-3 1 1-15,8 1 0 0,-3-2 0 16,4 1 0-16,2 3 0 16,-3-4 1-16,5 1-1 15,2 0 0-15,0 0 0 16,2-1 0-16,1 2 0 0,-6 2 0 16,-1-2 0-16,3 2-1 15,-5 0 1-15,3 2 0 16,-6 2 0-16,3 1 0 15,-4-3 0-15,4 1 1 16,-1 0-1-16,-3-2 0 0,0 2 0 16,-6-4 0-16,-1-2 0 15,-6 2 1-15,-1-4-1 16,-7 2 0-16,-2-2 1 16,-2 0 0-16,-10-3 1 15,14 1 0-15,-1-1 0 0,-2 0 0 16,3 0 1-16,-2 0 0 15,8 0 0-15,-2-1-2 16,-1-2 1-16,1 0-1 0,2 1 0 16,-5-4-1-16,3 5 1 15,-3-2-1-15,7-3 0 16,0 4 0-16,0-4 0 16,5 5 0-16,0-7 1 0,11 5-1 15,0-2 0-15,1 2 0 16,3-1 0-16,2 2 0 15,-1-1 0-15,0 0 0 0,-1 2 0 16,-5 1 0-16,0-3 0 16,-1 3-1-16,1 0 1 15,-1 0 0-15,2 0 0 16,5 0 0-16,-4 0 0 16,6 4 0-16,1-1 0 15,5 0 0-15,-4 2 0 0,1-4 0 16,1 5 0-16,-1-4 0 15,-2 1 0-15,2 2 0 16,-4-2-1-16,4-2 1 0,-1 5 0 16,3-4 0-16,0 7 0 15,2-2 0-15,0 1 0 16,3-2 0-16,-1 5 0 16,1-2 0-16,-3 5 1 0,-2-1-1 15,0 0 0-15,1 1 1 16,-5-1-1-16,0-1 0 15,4 4 0-15,-2-4 0 0,-1-1 0 16,3 0 0-16,-3 1-1 16,0 1 1-16,0 1 0 15,-2-1 0-15,-3-1 0 16,3 3-1-16,-6-2 1 16,1 1-1-16,1-1 1 15,-4-1-1-15,-4 0 0 0,5 4 0 16,-2-4 0-16,-4 2 1 15,-2-3-1-15,0 3 0 16,0 1 1-16,-5 3 0 0,12-3 0 16,-11 2 0-16,1 0 0 15,3 0 0-15,-4 0 0 16,1 1 0-16,-2-3-1 16,0 0 1-16,0 2 0 0,-2-2-1 15,-1 0 1-15,3 2 0 16,-3-5 0-16,2 4 0 15,-1 4 0-15,0-6 0 0,-3 3 0 16,-3-2 0 0,1 1 0-16,-2-4 0 0,2 3 1 15,-1-8-2-15,3 3 1 16,-4 0 0-16,1-1 0 16,-3 1 0-16,1-2-2 15,-3-1 2-15,1 1-1 16,-5 0 1-16,-8-8 0 0,15 10 1 15,-15-10 3-15,10 5 1 16,-10-5 3-16,0 0 0 16,0 0 1-16,0 0 0 0,0 0 0 15,0 0-1-15,0 0-1 16,0 0-2-16,0 0-4 16,0 0 1-16,0 0-1 0,0 0 0 15,0 0 0-15,0 0 1 16,0 0 0-16,0 0 0 15,0 0 1-15,0 0-1 16,0 0 0-16,0 0 0 16,0 0 0-16,0 0 0 15,0 0-1-15,0 0 0 0,0 0-2 16,0 0-5-16,0 0-6 16,0 0-17-16,20 12-52 15,-20-12-3-15</inkml:trace>
  <inkml:trace contextRef="#ctx0" brushRef="#br0" timeOffset="97232.5614">19005 16204 213 0,'0'0'7'0,"0"0"3"16,0 0 2-16,0 0 3 16,0 0 2-16,0-10 1 15,0 10-1-15,0 0 2 0,0 0-8 16,0 0-3-16,0 0-3 15,0 0-3-15,0 0-1 16,0 0-1-16,0 0 1 16,0 4 0-16,0-4 2 15,0 0 2-15,3 13 3 0,-3-13 0 16,0 0 1 0,0 0 1-16,0 0 0 0,10 7 0 15,-10-7 0-15,0 0-2 16,0 0-2-16,0 0-3 15,0 0-10-15,-13 25-44 0,-2-14-28 16,0-2-4-16</inkml:trace>
  <inkml:trace contextRef="#ctx0" brushRef="#br0" timeOffset="104316.1494">1047 8038 179 0,'0'0'7'0,"0"0"2"0,0 0 5 16,0 0 1-16,0 0 2 16,0 0 1-16,0 0 1 0,-7-10 0 15,7 10-6-15,0 0-4 16,0 0-1-16,0 0-4 16,0 0-2-16,0 0 0 15,0 0-1-15,0 0-1 0,0 0 2 16,0 0 0-16,0 0 0 15,0 0 1-15,0 0 0 16,0 0 1-16,0 0 0 16,0 0 1-16,7 0-1 15,-7 0 1-15,0 0-2 0,9 4 1 16,-9-4-1-16,9 1 1 16,-9-1 0-16,9 3 0 15,-9-3 0-15,15 2 0 16,-5-2 0-16,-2 0 1 15,4 0 0-15,1 0-1 0,3 0 0 16,5 0 0-16,1 0-1 16,6-2 0-16,-4-1 0 0,6 3 0 15,5-1-1-15,2-3 0 16,0 4-1-16,5-2 1 16,-1-1-1-16,3 1 1 15,4-1-1-15,-4 3 0 0,4-3 0 16,1 3 1-16,0 0 0 15,4 0 0-15,5 0 0 16,-1 0 0-16,3 0 0 16,2-1 0-16,0 1 0 15,2-3-1-15,1 3 0 0,-1-3 0 16,1 3 0-16,-3 0 0 16,-1 0 0-16,-1 0-1 15,0 0 2-15,3 0-1 16,1 0 0-16,0 0 0 15,2 0 0-15,1 0 0 0,0 0 0 16,0 0 1-16,-3 0-2 16,1-2 1-16,-2 2 0 15,-1 0-1-15,-2 0 1 0,-6 0-1 16,0 0 1-16,0 0-1 16,2 0 1-16,-4 0-1 15,-2 0 0-15,0 0 1 0,-1 0-1 16,-6 0 0-16,-2 0 1 15,-3 0-1-15,0 0 0 16,-8 2 0-16,-1-2 1 16,-7 3-1-16,6-3 0 15,-6 3 0-15,-2-3 0 16,0 1 1-16,0-1-1 0,0 0 0 16,-1 0 0-16,4 3 1 15,-3-3-1-15,-1 0 0 16,4 0 0-16,-3 0 1 15,0 0-1-15,1 0 0 0,3 0 0 16,-8 0 1-16,4 0-1 16,1 0 0-16,1 0 0 15,-2 0 0-15,3 0 1 0,-4 0-1 16,6 0 0-16,-5 0 1 16,3 0-1-16,-2 0 0 15,2 0 0-15,0 0 1 0,-1 0-1 16,-3 0 0-16,2 0 0 15,-1 0 0-15,-1 0 0 16,-1 0 0-16,-1 0 0 16,-2 0 0-16,-4 0 0 15,3 0 0-15,-4 0 0 0,-10 0 0 16,17 3 0-16,-17-3 1 16,13 0-1-16,-13 0 0 15,9 0 0-15,-9 0 0 16,0 0 1-16,0 0-1 15,11 2 1-15,-11-2-1 0,0 0 1 16,0 0 0-16,0 0 0 16,0 0-1-16,0 0 1 0,0 0 0 15,0 0 0-15,6 0 1 16,-6 0 0-16,0 0-2 16,0 0 0-16,4-9 0 15,-4 9 0-15,2-14 0 0,1 5 0 16,-2-3 0-16,2-3 0 15,-3-2 0-15,3-1 0 16,-3-1 0-16,0-6 0 16,0 0 0-16,0-2 0 15,0 0 0-15,0-4 0 0,-3 5 0 16,0-3 0-16,3-2 0 16,0 4 0-16,-1 5 0 15,1-1 0-15,0 3 0 16,0 5 0-16,0 3 0 15,0 2 0-15,0 3 0 0,0 7 0 16,0-10 0-16,0 10 0 16,0 0 0-16,0 0 0 15,0 0 0-15,0 0 0 0,0 0 0 16,0 0 0-16,0 0 0 16,0 0-3-16,-10 0-16 15,10 0-29-15,-3 5-41 0,3-5-1 16</inkml:trace>
  <inkml:trace contextRef="#ctx0" brushRef="#br0" timeOffset="105186.8016">973 7421 165 0,'0'0'8'16,"-4"-10"5"-16,2 1 6 15,-1-4 5-15,1 1 3 0,0-3 3 16,-1 3-2-16,-1 0-1 16,4 12-8-16,-3-10-3 15,3 10-5-15,3 17-6 16,1 2-3-16,3 12-2 15,2 1 0-15,-4 7 3 0,4 6-1 16,-2 2 1-16,-4 0-1 16,-1 0 1-16,1-5-1 15,-3 3 1-15,0-6-1 0,0 1 2 32,0-2-1-32,-5-7 0 15,2-4 0-15,-1-4 0 16,1-3 0-16,0-5 0 0,1-6 0 15,2-9-1-15,0 0 0 16,0 0 0-16,0 0 1 16,0 0-1-16,0 0 0 15,0 0-1-15,0 0 1 16,0 0-1-16,8 8-1 0,4-8-1 16,13 2-5-16,0 3-15 15,9 2-59-15,14 5-1 16</inkml:trace>
  <inkml:trace contextRef="#ctx0" brushRef="#br0" timeOffset="112628.5559">16736 15279 300 0,'0'0'10'0,"0"0"4"15,0 0 3-15,0 0 1 16,0 0 4-16,0 0 1 0,0 0 0 16,0 0 0-16,0 0-8 15,5-12-4-15,-1 4-3 16,4-6-1-16,9-3-2 0,0-3 0 16,11-4-2-16,7 1 1 15,7-5-1-15,5 1-3 16,8 0 0-16,4 2 0 15,4 0 0-15,-4 5 0 16,1 2 0-16,-5 6 0 16,-3 3 0-16,-10 4 0 0,-5 2 0 15,-10 3 0-15,-1 0 0 16,-8 0 0-16,-6 3 0 16,-12-3 0-16,9 2 0 0,-9-2 0 15,0 0 0-15,0 0 0 16,0 0 0-16,0 0 0 15,0 0 0-15,0 0 0 16,0 0 0-16,0 0 0 0,0 0-34 16,13 9-52-16,-13-9-4 15</inkml:trace>
  <inkml:trace contextRef="#ctx0" brushRef="#br0" timeOffset="113363.176">17802 14959 424 0,'0'0'5'15,"0"0"4"-15,0 0-1 16,0 0 3-16,0-9 1 15,0 9-1-15,0 0 0 16,0 0 0-16,0 0-5 0,0 0-3 16,0 15-3-16,0-1 0 15,5 4 0-15,0 7 0 16,0 0 0-16,0-1 0 16,3 0 0-16,-6-3 0 15,3-1 0-15,0-5 0 16,-3-5 0-16,-2-10 0 0,2 11 0 15,-2-11 0-15,0 0 0 16,0-7 0-16,0-7 0 16,-2-5 0-16,2-9 0 0,0-2 0 15,0-4 0-15,0-2 0 16,5 7 0-16,1-1 0 16,3 5 0-16,1 3 0 0,3 10 0 15,0 1 0-15,6 6 0 16,0 5 0-16,2 2 0 15,1 12 0-15,1 4 0 16,-6 6 0-16,3 3 0 16,-6 2 0-16,-1 4 0 0,-5-3 0 15,-1-3 0-15,-2-3 0 16,-5-6 0-16,0-2 0 16,2-7 0-16,-2-9 0 15,0 0 0-15,0 0 0 0,0-8 0 16,2-9 0-16,2-5 0 15,1-1 0-15,2-8 0 16,2-1 0-16,4 0 0 16,-2 6 0-16,3 1 0 0,1 5 0 15,0 5 0-15,-3 5 0 16,2 8 0-16,0 2 0 16,0 5 0-16,2 8 0 15,-4 7 0-15,1 1 0 0,-1 7 0 16,0 1 0-16,-4 4 0 15,2-1-6-15,-8-5-15 16,8-7-42-16,-2 3-23 16,1-7-4-16</inkml:trace>
  <inkml:trace contextRef="#ctx0" brushRef="#br0" timeOffset="113678.631">18600 14916 418 0,'0'0'3'0,"0"0"0"0,-12 0 1 16,5 2 0-16,-6 3 2 16,-4 5-1-16,-1 4 0 15,0 4 1-15,1 1-3 0,8 1 0 16,0 5-1-16,9-5 0 16,2 0 1-16,12-3-2 15,2-5 2-15,7-6-1 16,5-4 1-16,-1-2 0 0,1-6 1 15,-3-6-1-15,-5-2 1 16,-3-6-1-16,-8-5 0 16,-6 4 0-16,-6-3-1 15,-6 2-1-15,-9 3-1 0,-1 6-2 16,-6 1-5-16,2 12-15 16,-2 10-43-16,8-5-19 15</inkml:trace>
  <inkml:trace contextRef="#ctx0" brushRef="#br0" timeOffset="114013.6771">18841 14908 451 0,'0'0'3'0,"0"0"2"16,0 0-1-16,0 0 0 15,0 0 0-15,2 10 1 16,1 0-1-16,-1-1 0 0,1 6-2 15,2 5-2-15,3-1 0 16,-1 7 1-16,2-3-1 16,4-2 1-16,-2-3-1 15,-1-2 0-15,-1-5 1 16,-9-11 1-16,11 12 1 0,-11-12-1 16,14-2 2-16,-4-10-1 15,-4-6 1-15,2-5 0 16,3-3-4-16,-1-3 0 15,-6 0 0-15,1 2 0 16,1 5 0-16,-4 2 0 0,-2 3 0 16,0 17-7-16,3-10-35 15,-3 10-44-15,7 3-2 16</inkml:trace>
  <inkml:trace contextRef="#ctx0" brushRef="#br0" timeOffset="114366.3333">19214 14984 408 0,'0'0'5'0,"0"0"1"16,0 0 1-16,0 0 1 15,0 0 0-15,0 0 0 16,0 0 1-16,0 0 1 0,0 0-4 16,12 3-2-16,-3-3 0 15,8 0-1 1,-4-3 0-16,3-2 1 0,1-2-1 15,4-3 0-15,-7-2 0 16,-1-1 0-16,-8 1-1 16,0-3-1-16,-8 5 0 0,-6 3-1 15,-7 4 0-15,-7 3-2 16,4 8 1-16,-6 7-1 16,3 8 1-16,-2 0-1 0,11 5 1 15,3 2 1-15,8 0-1 16,2 2 1-16,12-7 1 15,8 0-2-15,12-9-3 16,3-6-13-16,11-14-54 0,9 4-13 16</inkml:trace>
  <inkml:trace contextRef="#ctx0" brushRef="#br0" timeOffset="114843.0945">19674 14868 470 0,'0'0'3'16,"0"0"1"-16,0 0 1 15,-13-7 0-15,13 7-1 16,0 0 1-16,0 0 0 16,-7 11-1-16,7 7-2 15,2 2-1-15,3 7 0 16,3 3-1-16,-3 3 2 0,3 4-2 16,-4-5 0-16,1-3 0 15,-2-3 0-15,0-5 0 0,1-5 0 16,-1-5 0-16,-3-11 0 15,0 0 0-15,0 0 0 16,0-4 0-16,-3-16 0 0,-1-4 0 16,3-6 0-16,1-7 0 15,0-3 0-15,0-2 0 16,1 3 0-16,3 1 0 16,6 3 0-16,-2 8 0 15,0 3 0-15,3 6 0 16,4 6 0-16,3 1 0 15,1 4 0-15,4 5 0 0,4 2 0 16,-2 0 0-16,3 7 0 16,-5 3 0-16,-4 5 0 15,-5 0 0-15,-6 2 0 0,-8 0 0 16,-4 1 0-16,-12-4 0 16,-3 1 0-16,-4-1 0 15,-2-2 0-15,0-3 0 0,6 2-9 16,-4-7-13-16,10 6-61 15,4-3-4-15</inkml:trace>
  <inkml:trace contextRef="#ctx0" brushRef="#br0" timeOffset="115045.5121">20094 15000 505 0,'0'0'1'0,"0"0"0"16,0 0 1-16,0 9 0 15,0 2-2-15,0-2 0 16,0 9 0-16,2 6 0 0,-4 11-81 16,2-8-6-16</inkml:trace>
  <inkml:trace contextRef="#ctx0" brushRef="#br1" timeOffset="119347.404">10045 16433 120 0,'0'0'-2'0,"0"0"0"0,9 0 2 16,-9 0 1-16,14 3 3 15,-7-3-1-15,16 2 2 0,2 1 1 16,2-3 5-16,13 0-2 15,5 0 0-15,10-3-1 16,5 1-1-16,9 2-1 16,10-3 1-16,3-1-3 15,8-1 0-15,4 0 0 0,4-2-1 16,8 1 1-16,6-1 0 16,13-1 0-16,-7-1 0 15,-1 4 0-15,7-2-1 16,-4 2 0-16,7-1-1 0,2 5 1 15,-4-2-1-15,-4-3 0 16,8 4-1-16,0 0 0 16,4-3 0-16,3 2 0 15,-1 0-1-15,1 1 1 0,-4-3-1 16,7 5 2-16,-4-2-2 16,-6 2 1-16,5-3 0 15,7 3 0-15,-4-2 0 16,-5-1 0-16,9-2-1 0,1 3 0 15,-2-3 0-15,-1 2-1 16,-2 1-1-16,-6 0 0 16,-2-1-1-16,-1-2 1 15,-10 2-1-15,-1 2 1 0,-4-4-1 16,8-1 2-16,-6-1 1 16,-4 2-1-16,6 3 1 15,-7-4-1-15,7 5 1 16,2 1 0-16,-10 0-1 15,-6 0 0-15,2 0 0 16,-10 0 0-16,10-3 0 0,-1-3 0 16,-7 2 1-16,-3-4 0 15,7 0 0-15,-5 1 0 16,3 2 1-16,9-2-1 0,-11 2 1 16,-3 2 0-16,0 3 0 15,-4 0 0-15,1 0-1 16,2 0 1-16,-11 0-1 0,-6 0 0 15,2 0 1-15,-9-2-1 16,-5 2 1-16,-1-2-1 16,-8 2 1-16,-7 0 1 15,-3 0-1-15,-1 0 1 0,0 0-1 16,2 0 0-16,-4 0 1 16,-1 2-1-16,-3-2 0 15,2 0 2-15,-10 0-2 16,0 0-1-16,-10 0 0 15,-6 0 0-15,-1 2-1 0,-5-2 1 16,-8 0-1-16,12 3-1 16,-12-3 2-16,0 0 0 15,9 5 3-15,-9-5-1 16,0 0 4-16,0 0 1 0,0 0 1 16,0 0 2-16,0 0-1 15,4-5-2-15,-4 5-6 16,0 0-9-16,0 0-7 0,0 0-20 15,0 0-33-15,-9 0-4 16</inkml:trace>
  <inkml:trace contextRef="#ctx0" brushRef="#br1" timeOffset="120577.1649">14622 16341 269 0,'0'0'8'0,"0"0"2"0,-2-12 6 16,2 12 2-16,-5-14 2 16,5 14 4-16,-7-15 0 15,2 5 1-15,5 10-6 16,-6-15-4-16,6 15-4 0,0 0-3 16,0 0-3-16,0 0-2 15,-5 15-2-15,5 5 0 16,0 10-1-16,3 2 0 15,2 5 0-15,3 5 0 16,-1 1 0-16,0-4-1 16,1-2 2-16,-3-2-1 0,5-6 1 15,-8-4 0-15,3-2 0 16,-2-6 1-16,1-2-1 0,-4-6 1 16,3 1-4-16,-3 1-2 15,0-11-7-15,0 9-13 16,0-9-55-16,0 0-4 15</inkml:trace>
  <inkml:trace contextRef="#ctx0" brushRef="#br1" timeOffset="121314.291">14521 17088 377 0,'0'0'6'0,"0"0"0"16,-14-8 2-16,14 8 1 15,0 0-2-15,-10-7-1 16,10 7 0-16,0 0 1 16,-6 15-4-16,6 0-3 0,0 2 0 15,0 5-1-15,5 2 1 16,0 2 1-16,-1-3 0 16,1-2 1-16,-1-13-2 15,-4-8 0-15,3 14 1 16,-3-14 3-16,9 12 1 15,-9-12-1-15,0 0 0 16,0-9 1-16,-5-8 0 16,0-5-2-16,-1-5 0 0,3-3-3 15,1 2-1-15,2-1 0 16,0 3-1-16,9 6 0 0,3 6-1 16,-1 4 0-16,5 10 1 15,1 0-1-15,3 12 1 16,0 3 1-16,-3 6 0 15,3 1 1-15,-8 5 0 0,4-5 1 16,-7 4-1-16,-4-10 0 16,1-3 1-16,-4-1 1 15,-2-12 1-15,3 10-1 0,-3-10 0 16,0-7 0-16,0-8 0 16,2 0 1-16,1-8-2 15,-1-2-1-15,3-1-1 16,2 1 0-16,1 0-1 15,2 5 0-15,-3 5 0 16,6 6-1-16,-6 6 1 16,5 3 0-16,-3 7 0 0,0 5 0 15,-2 5 2-15,5 7 0 16,-1 1 0-16,-1-1-1 16,-1 0-3-16,-1 1-8 0,5-5-13 15,-6-8-41-15,3-4-13 16</inkml:trace>
  <inkml:trace contextRef="#ctx0" brushRef="#br1" timeOffset="121612.3875">15117 17053 330 0,'0'0'5'16,"0"0"1"-16,-10-3 2 16,10 3 0-16,-17 0 0 0,2 3 3 15,0 5-1 1,0 1 0-16,3 3-4 0,-2 6-2 15,8 2 0-15,2 0 0 16,4-3 0-16,9 0 0 16,6-2 1-16,7-7 0 15,5-1-1-15,3-7 1 0,2 0 0 16,-2-7 0-16,-3-4-1 16,-4-6 0-16,-3 2 0 15,-12-2-1-15,-6-2-1 0,-4-1-1 16,-8-1-1-16,-6 6-3 15,-6 6-7-15,3 4-14 16,-9 5-40-16,6 5-18 0</inkml:trace>
  <inkml:trace contextRef="#ctx0" brushRef="#br1" timeOffset="121914.9459">15334 17002 408 0,'0'0'5'0,"0"0"1"0,0 0 1 16,0 0 0-16,0 0-1 16,0 0 1-16,0 0 0 15,0 9 0-15,6 3-5 16,2 3-1-16,4 2-1 0,1 1 1 16,4 2 0-16,-4-2 0 15,4-2 0-15,-2-3 0 16,0-1 1-16,0-5-1 0,-3-4 1 15,-3-3 1-15,-9 0 0 16,14-5 0-16,-9-5 0 16,-3-7-1-16,3-2 0 15,-2-1-1-15,0-1-2 0,-1-1-6 16,3 7-13-16,-3 5-42 16,6-2-22-16</inkml:trace>
  <inkml:trace contextRef="#ctx0" brushRef="#br1" timeOffset="122266.6146">15699 16982 353 0,'0'0'2'0,"0"0"0"16,0 0 2-16,-8 12 1 16,8-12 2-16,-2 10 3 0,2-10-1 15,0 12 3-15,0-12-1 16,13 13 0-16,3-13-1 15,2 0-1-15,3 0-1 16,-2-6-1-16,6-1-1 0,-5-1-1 16,-1-4-1-16,-6 0-1 15,-4-3-1-15,-3 4 0 16,-6 2-2-16,0 9 0 0,-15-12-1 16,0 12 0-16,-2 4-2 15,-2 6 2-15,0 8-1 16,2 1 1-16,4 4 0 15,8 2 1-15,1-3 0 16,8 2-2-16,9-3-2 16,4-4-8-16,7-10-10 15,12-2-25-15,7-5-35 0,1-2-2 16</inkml:trace>
  <inkml:trace contextRef="#ctx0" brushRef="#br1" timeOffset="122591.4963">16189 16915 369 0,'0'0'3'15,"0"0"1"-15,-16-3 3 16,16 3-2-16,-14-2 0 16,3 2 1-16,-1 0 0 0,0 2-1 15,1 3-2-15,11-5-1 16,-14 20-2-16,12-6 0 16,2 1 0-16,0 3 1 0,10-3-1 15,2 5 1-15,2-6 0 16,7 3-1-16,-2-5 1 15,6 6 0-15,-7-7 0 16,2 1-1-16,-7-3 1 16,-4-1-1-16,-9-8 2 15,7 15 0-15,-7-15 1 16,-9 10 0-16,-9-6 1 0,-4-1 0 16,0-3 0-16,-6 2 0 15,1 1-1-15,4-3-4 0,4 0-8 16,3-3-27-16,16 3-42 15,0-7-3-15</inkml:trace>
  <inkml:trace contextRef="#ctx0" brushRef="#br1" timeOffset="123209.603">16619 16907 135 0,'0'0'7'0,"0"0"10"15,0 0 9-15,0-5 3 16,0 5 6-16,2-7 0 0,-2 7 2 16,0-11-1-16,0 11-3 15,0 0-11-15,0 0-6 16,0 0-6-16,0 0-5 0,0 0-1 15,3 14-1-15,-2 3-2 16,2 2 1-16,2 5-2 16,3 9 2-16,2-1 0 15,0 3 0-15,0 0 0 0,-3-3-1 16,3-5 0-16,-3 0 0 16,-1-7 0-16,-4-4 1 15,1-4 0-15,-3-12 1 16,0 12 1-16,0-12-1 15,0 0 1-15,-11-10-1 16,1-4 1-16,1-6-1 0,-4-9-1 16,1-2-1-16,2-9-1 15,2 0-1-15,3-1 1 16,2 3-1-16,3-1 1 16,3 4-1-16,2 7 0 0,6 6-1 15,-2 5 1-15,3 2 0 16,4 6-1-16,2 1 1 0,1 8 0 15,-1 0-1-15,-1 3 1 16,-2 4 0-16,-5 5 0 16,-6 3 1-16,-1 5 0 15,-6-2 1-15,-4 2-1 0,-7-3 1 16,-2-1 0-16,-4 2 0 16,3-6-2-16,-3 0-3 15,1-1-6-15,3-1-13 16,2 0-35-16,3-3-26 15,2-2-4-15</inkml:trace>
  <inkml:trace contextRef="#ctx0" brushRef="#br1" timeOffset="123576.9115">16949 17093 442 0,'0'0'1'15,"0"0"1"-15,0 0 1 0,0 0 0 16,5 15 0-16,3-8 0 16,-6 5 1-16,3 3-2 0,1 2-11 15,-6-2-48-15,7-5-22 16,-5 3-5-16</inkml:trace>
  <inkml:trace contextRef="#ctx0" brushRef="#br1" timeOffset="135507.0931">11600 9160 55 0,'0'0'3'0,"0"0"4"16,0 0 4-16,17 0 3 0,-9 0 4 15,11 0 1-15,11 0 1 16,0 0 2-16,20 0-2 16,-1 0-2-16,19 0-2 0,8 0-3 15,12 0 0-15,4 0-3 16,9 0 0-16,2 3 0 15,10-3-2-15,9 2 1 16,6 1-3-16,-2 0 0 16,15 1 0-16,6 2-2 15,10-4 2-15,5 4-3 0,4-2 0 16,1-2-1-16,10 4 0 16,4-1 0-16,-7-1-1 15,5 1 0-15,2-2 0 0,5 1 1 16,-2-1-1-16,0 2 0 15,8-5 1-15,-1 2 0 16,5-2 0-16,9 0-1 0,-4 0 1 16,-2 0-1-16,2 0 0 15,1-2 0-15,-4 2 0 16,-1 0-1-16,-13 0 1 16,-2 0-1-16,4 0 1 0,0 0 0 15,-7 0 0-15,0 0-1 16,-2 0 1-16,-1 0 0 15,-2-5-1-15,0 0 1 16,-5-2-1-16,-2 2 0 16,-3 3 0-16,-2-6 2 0,-1 5-2 15,-2-2 0-15,-7 1 0 16,2-1 0-16,-7-1 1 16,-1-1 1-16,-9-1 0 15,0-1-1-15,-8-2 0 0,-7-1 0 16,-5 2 0-16,-8 1 1 15,-12-1 0-15,-10 2 0 16,-5-1 2-16,-10 1-1 0,-12 1 2 16,-11-1 0-16,-7 0 0 15,-9 6 1-15,-6-3 0 16,-9 2 0-16,-6 1-1 16,-12 2-1-16,13-3 0 0,-13 3-2 15,0 0-1-15,0 0-1 16,0 0 0-16,0 0-1 15,0 0 0-15,0 0 1 16,0 0-3-16,0 0-7 16,-15 13-14-16,5-1-50 0,-12-2-2 15</inkml:trace>
  <inkml:trace contextRef="#ctx0" brushRef="#br1" timeOffset="143757.1243">1084 10880 163 0,'0'0'4'16,"0"0"3"-16,0 0 3 0,0 0 2 16,0 0 2-16,0 0 0 15,-2-9 2-15,2 9 0 16,0 0-1-16,0 0-2 15,9 1-1-15,-9-1-2 0,18 5-2 16,-4-2 2-16,2 2 0 16,4-3-1-16,2 1-1 15,0-1 0-15,6 0 1 16,4 3-2-16,3-2 1 16,2-3-1-16,3 2-2 15,4-2 0-15,3 0-1 0,3 0 0 16,8 0 0-16,-1-2-1 15,5-3 0-15,0 2 0 0,6 1 0 16,-1 0 0-16,0-1-1 16,0 3 0-16,2-2 0 15,1 2-1-15,-4 0 1 16,4 0 0-16,1 0-2 0,3 2 1 16,-2 1 0-16,3-1 0 15,-1 0 0-15,6 1 0 16,-4-1 0-16,2 1 0 15,-4 2 0-15,4-2-1 0,-4 1 1 16,-2 1-1-16,-2 0 0 16,-4 0 1-16,-3 3-1 15,-4-3 0-15,-1 0 1 16,-3 3-1-16,-1-2 1 0,-1 0-1 16,-3-1 1-16,6-1-1 15,-6 1 1-15,2 3-1 16,-2-3 0-16,-2 0 0 15,3-1 2-15,3 1 0 16,-5 2 0-16,-3-4 0 16,4 0 0-16,-4-1 0 15,3-2 0-15,1 0 1 16,-11 0-3-16,1 0-1 0,5-2 0 16,-5 2 0-16,-2-3 0 15,3 0 0-15,-1 2 0 16,-1-2-1-16,-2 3 2 15,4-5 1-15,-2 5-1 0,6-5 1 16,-2 3-1-16,1-1 0 16,1-1 1-16,2 1-1 15,3-2 0-15,-5 0 1 16,4 2-1-16,-1-1 0 16,-1-1 0-16,-2 2 0 0,3-1 0 15,-4 1 1-15,2 1-2 16,0-4 1-16,-9 4 1 15,6-1-1-15,-4 1 0 0,-3-1 0 16,2 1 0-16,-3 2 0 16,-5-2 0-16,0 2 0 15,-5-4 0-15,0 2 0 16,-5-1 0-16,-2 1 0 16,1 0 1-16,1-1-1 0,-3-2 0 15,1 1 1-15,1-2 0 16,1 1-1-16,-2-2 1 15,4 2 0-15,-2-5 0 0,-2 1 0 16,1-4 0-16,-1-2 0 16,-1 2 0-16,3-4 0 15,-3 3 0-15,-2-6-1 16,3 0 1-16,-6-3 0 16,3 4 0-16,-2-3 0 0,-4-3 0 15,2-3 0-15,-2 3 0 16,-1 3 0-16,-1-2 0 15,-1-1-1-15,-2 3 1 0,-1 2 0 16,-1 0 0-16,1-2-1 16,-3 2 0-16,0-1-1 15,0 2 2-15,0 2-2 16,0-5 1-16,-3 5 0 0,1-1 0 16,-1 0 0-16,-1 4 0 15,-2-1 1-15,3 0-1 16,-1 3 1-16,-1 0-1 15,0-1 1-15,-2 1-1 0,1 2 0 16,1-1 0-16,-4 1 0 16,4 3 1-16,-6-5-1 15,3 5-1-15,-3-3 1 16,0 2 0-16,-1-1 0 0,-3-2 0 16,3 4 0-16,-6-1 0 15,-1-2-1-15,-3 2 1 16,2 1 0-16,-3 2 0 15,1-2 0-15,-6 0 0 0,3 2 0 16,-2-3 0-16,-3 1 0 16,0 2 0-16,0-2 1 15,-6-1-1-15,5 0 0 16,-6 4 0-16,2-4 0 16,-4 1 1-16,-1 2-1 0,-2-2 0 15,2 1 0-15,-3 1 0 16,-1 0 0-16,-1 1 0 15,3-1 0-15,-3 2 0 0,-2 1 0 16,2 0 0-16,-2-4 0 16,-4 4 0-16,8 0 0 15,-5-1 0-15,-2 1 0 16,3 2 1-16,2-3-1 16,1 3 0-16,1-2 0 0,-1 2 1 15,-1-3-1-15,0 1 0 16,1 2 0-16,-4-2 0 15,-1 2 0-15,-1 0 0 0,0 0 0 16,-3 0-1-16,4 0 1 16,-3 0 1-16,3 0-2 15,1 0 1-15,-4 2 0 0,2 0 0 16,3-2 0-16,-1 3 0 16,-3-1 0-16,0-2 0 15,5 0 0-15,-8 0 0 16,3 0 0-16,4 3 0 15,-5-3 0-15,1 2-1 0,2 1 1 16,-5-1 0-16,4-2 0 16,-5 5 0-16,3-2-1 15,-3-1 1-15,3 0 0 16,-1 3-1-16,2-2 1 0,-2 1 0 16,3-1 0-1,6-1-1-15,-6 1 1 0,8-1 0 16,-3-2 0-16,3 0 0 15,0 0 0-15,-2 0 0 0,3 0 0 16,1 0 0-16,-2 0-1 16,0-2 1-16,2 2 0 15,-2 0 0-15,5 0 0 0,-4 0 0 16,4 0 0-16,0 0 0 16,2 0 0-16,1-3 0 15,2 1 0-15,-1-1 0 16,0-1 0-16,3 1 0 15,-4-2 0-15,1 3 0 0,1-3 0 16,0 2 0-16,0-1 0 16,-3 1 0-16,0 1 0 15,1 2-1-15,1 0 1 16,-2 0 0-16,2 0 0 0,3 0-1 16,1 2 1-16,-1 1 0 15,3-3 0-15,0 2 0 16,0-2 0-16,4 2 0 15,-5 1 0-15,3-3 0 0,-2 0-1 16,0 3 1-16,3-3 0 16,-6 0 0-16,5 0 0 15,-5 0 0-15,2 0 0 0,-2 0 0 16,3 0-1-16,-1 2 1 16,-2 0-1-16,3 3 0 15,2 0 1-15,1 0-1 16,2 0 0-16,1 0 1 15,5 2-1-15,2 1 0 0,0-1 0 16,1 1 0-16,-2 4 0 16,3-1 0-16,4 1 0 15,-2 0 0-15,-1 7 0 16,0 1 0-16,2 1 0 16,-1 3 1-16,1-2-1 15,-1 7 0-15,4 0 1 0,-2-2-1 16,3 0 0-16,-2 0 1 15,-1 1 1-15,4-4-1 0,-2 3 0 16,1 0 1-16,3 2-1 16,-1-5 1-16,3 3-1 15,0-3 0-15,0 1 1 0,3 0-1 16,4 0 0-16,-1 0 1 16,-2-3-1-16,4 1 1 15,1-2-1-15,2 2 1 0,-5-4 0 16,2-1 0-16,3 2-1 15,-6-2 1-15,4-2 0 16,-2-1 0-16,4 2-3 16,1 4-16-16,8-4-64 15,0-6-2-15</inkml:trace>
  <inkml:trace contextRef="#ctx0" brushRef="#br1" timeOffset="157603.0072">9994 1981 318 0,'0'0'6'16,"0"0"1"-16,0 0 1 15,0 0 0-15,0 0 0 16,0 0 0-16,0 0 1 16,0 0-1-16,0 0-4 0,5 7-2 15,-5 11 0-15,0 2-1 16,2 10 2-16,1 6 0 16,-3 7 2-16,2 9 1 0,3 3 0 15,-3 6 1-15,1 1 0 16,0 6 0-16,-3-2-1 15,0 1 1-15,1-2-2 16,3-4-2-16,-2-1 0 0,1-3-1 16,-2-7 0-16,2-9-2 15,0-1 0-15,-3-7-1 16,2-6-1-16,-2-6 0 16,0-5-1-16,0-3-2 15,0-1-2-15,0-12-3 16,0 12-6-16,0-12-5 0,0 0-10 15,-5 10-23-15,5-10-24 16,0 0-4-16</inkml:trace>
  <inkml:trace contextRef="#ctx0" brushRef="#br1" timeOffset="160386.2129">9994 2080 205 0,'0'0'7'16,"0"0"3"-16,0 0 1 16,0 0-1-16,7 5 1 0,-7-5 1 15,5 18 3-15,0 2 2 16,-3 9-5-16,4 15 1 16,-5 9-1-16,5 15 0 15,1 7 1-15,-2 7-1 0,0 3-1 16,0-1-5-16,1-6-1 15,-4-3-3-15,-2-5 0 16,0-8-1-16,0-13 0 16,0-5-1-16,-2-6 0 15,-2-6 0-15,2-10 1 16,-1-7-1-16,3-15 0 0,0 0-1 16,0 0 1-16,-2-19-1 15,2-11 1-15,0-12 0 0,0-13 0 16,0-5 0-16,-2-6 0 15,-1-9 0-15,1 1 1 16,-1 2 1-16,0 3 0 16,2 7 0-16,-2 0-1 0,1 9 0 15,-2 5 2-15,4 6 0 16,-1 7 0-16,1 3-1 16,0 7-1-16,0 7 1 15,0 18 1-15,0 18 2 16,0 17 1-16,1 19 0 0,3 20 0 15,-2 8 2-15,1 17-1 16,-2 8-1-16,5-1 0 16,-4-4-1-16,3-1-2 15,-5-9-1-15,0-10-1 16,0-10 0-16,0-13 0 0,0-10 0 16,0-8 0-16,-2-12-1 15,-1-14 1-15,3-15-1 0,-2-5 0 16,2-20-1-16,-3-17 1 15,0-12 0-15,3-16 0 16,0-15-1-16,-1-10 1 16,-2-13-2-16,3 8 1 15,-2-2-1-15,2 13 1 0,-5 7 0 16,5 13 0-16,-3 15 0 16,0 16 0-16,1 13-1 15,2 13 3-15,0 12-1 16,0 32 1-16,0 18 0 0,2 16 1 15,1 8-1-15,0 21 0 16,4 1 0-16,-3 9-2 16,-4-4-6-16,6-9-15 15,-6-8-49-15,2-17-12 16</inkml:trace>
  <inkml:trace contextRef="#ctx0" brushRef="#br1" timeOffset="161155.5085">9700 2118 196 0,'0'0'7'15,"-2"-9"5"-15,2 9 4 0,0-11 3 16,0 11 1-16,-2-15 2 16,2 15-1-16,-3-10-2 15,3 10-4-15,0 7-2 16,0 16-2-16,0 16 1 0,0 24 0 16,0 8 0-1,5 18 0-15,-3 6 3 16,3 9-2-16,0-5-4 15,1-3-2-15,1-4-2 16,-2-21-3-16,0-8-1 0,-3-6-2 16,0-8-1-16,1-4-1 15,-3-8-1-15,0-8 0 16,0-6-1-16,-3-10-1 0,3-13 0 16,0 0 0-16,-2-10 1 15,0-18-1-15,2-4 1 16,-3-15-1-16,1-5 2 0,-1-11 1 15,-1 0 0-15,-1-4 0 16,-3 3 1-16,0-1 2 16,1 7 1-16,2 10 3 15,-3 5 0-15,3 14 0 0,3 6 0 16,-1 14 1-16,3 9 1 16,-2 24 0-16,2 11 1 15,0 12-4-15,2 10 0 16,6 7 0-16,-3 8 1 15,0 2-2-15,3-4-1 16,-1-8 0-16,0 0-1 0,-1-10 0 16,-1-6-1-16,-1-3-5 15,-1-8-4-15,4-3-16 16,-2-6-36-16,-3-5-18 0</inkml:trace>
  <inkml:trace contextRef="#ctx0" brushRef="#br1" timeOffset="161537.4139">9666 3379 327 0,'0'0'8'16,"0"0"4"-16,0 0 3 0,0 0 1 15,0 0 0-15,0 0 0 16,0 0 0-16,0 0 0 16,4 2-7-16,4 8-3 0,2 2-3 15,2 3 0-15,6 2-1 16,-1 7 0-16,3 0 0 15,-3 0-1-15,3-1 0 16,-4-1-1-16,-2 1 0 0,-2-6-1 16,-1-3-1-16,-2 1-4 15,-1-7-4-15,-4 1-10 16,-4-9-14-16,0 0-45 16,0 8-5-16</inkml:trace>
  <inkml:trace contextRef="#ctx0" brushRef="#br1" timeOffset="161968.5717">10011 3430 329 0,'0'0'8'0,"0"0"3"0,0 0 1 16,0 0 3-16,0 5 0 15,0 6 1-15,-3 3 0 16,-4 6 0-16,2 2-7 16,-5 8-4-16,-2 5 0 0,-3 0-1 15,0 1-1-15,3 0-2 16,-4 0 1-16,4-5-1 16,2-7-1-16,3-1-1 15,-1-9-3-15,6-2-2 0,2-12-2 16,0 0-1-16,0-7-4 15,7-12-1-15,0-6 0 16,9-5 1-16,-2-3 4 16,2 0 5-16,-2 4 5 15,-3 5 4-15,-2 5 4 0,1 4 1 16,-10 15 1-16,0 0 0 16,0 0-1-16,2 9-2 15,-4 6-5-15,-3 2 0 0,-2 0-1 16,2 6-3-16,-3-3-11 15,3-10-55-15,0 9-11 16</inkml:trace>
  <inkml:trace contextRef="#ctx0" brushRef="#br1" timeOffset="162984.3097">9852 1506 58 0,'0'0'10'0,"0"17"6"16,0 12 7-16,5 17 0 16,0 15 2-16,2 16 1 15,-1 10 0-15,1 20 2 16,0 16-7-16,0-1-7 15,1 2-2-15,-3 7-2 16,0-10-4-16,0 3-1 16,-3 5-1-16,-2-5-1 0,0-8-2 15,-2 2-2-15,-5-5 1 16,-3-7-1-16,-1 5 1 16,2-8 0-16,-1-10-1 0,-5-1 1 15,3-8-1-15,1-5-1 16,5-6 0-16,0-12-6 15,1-4-4-15,3-10-8 0,2 3-24 16,0-15-23-16</inkml:trace>
  <inkml:trace contextRef="#ctx0" brushRef="#br1" timeOffset="163287.9234">9862 4083 135 0,'0'0'1'15,"0"5"0"-15,0 7 0 16,0 5 2-16,0 3 0 0,0 6 1 16,2 4-1-16,-2 8-2 15,0-2-7-15,0 8-3 16,0-5-19-16,5 3-23 16</inkml:trace>
  <inkml:trace contextRef="#ctx0" brushRef="#br1" timeOffset="163956.4231">9686 4323 363 0,'0'0'6'16,"0"0"1"-16,0 0 1 0,0 0 0 15,0 0 0-15,2 7 2 16,6 2 0-16,-1 7 0 16,0 0-4-16,6 10-1 0,-3 1-1 15,3 8 0-15,-1-1-1 16,-3 4 0-16,3-3-2 16,-4-1 1-16,-3-2-1 15,0-5-1-15,-4-4 0 16,3-5 1-16,-4-4-1 15,0-2 1-15,0-12-1 0,0 0 1 16,0 0 0-16,7-6 0 16,-1-12 0-16,-2-8 0 15,2-3 0-15,1-5 0 16,0-4 0-16,1 1 0 0,-3-3-1 16,5 8-1-16,0-2 0 15,-3 4-4-15,3-1-6 16,3 7-14-16,-1 2-55 0,6-3-3 15</inkml:trace>
  <inkml:trace contextRef="#ctx0" brushRef="#br1" timeOffset="164518.2547">9628 4047 281 0,'0'0'7'15,"0"0"6"-15,0 0 1 16,0 0 1-16,-5-8-2 16,5 8 1-16,0 0 2 0,0 0 1 15,3 18-6-15,9 4-4 16,0 11-1-16,6 6-1 16,2 9 1-16,2 6 1 0,3 4-1 15,-2 1-3-15,-3-8 0 16,-1 2-1-16,-1-9-1 15,-6-4 0-15,-1-8-2 0,0-6-2 16,-1-10-3-16,-3-3-5 16,-7-13-10-16,0 0-15 15,0 0-27-15,3-22-19 0</inkml:trace>
  <inkml:trace contextRef="#ctx0" brushRef="#br1" timeOffset="164986.4487">9725 3938 328 0,'0'0'6'16,"0"0"3"-16,0 0-2 16,0 0 1-16,0 0 2 0,0 17 1 15,0 9 2-15,10 11 0 16,1 8-5-16,3 9-3 16,0 10 1-16,9 8 0 15,-5 0-1-15,1-5-1 0,-1-5-2 16,-1-10-1-16,-4-10-1 15,-4-5-1-15,2-9 0 16,-4-9-1-16,-2-4-1 0,0-5-1 16,-5-10-1-16,2 10-2 15,-2-10 2-15,0 0-1 16,0 0 1-16,0 0 1 16,0 0 0-16,0 0 2 0,-5-5 2 15,5 5 1-15,-2-10 0 16,2 10 1-16,0-15 1 15,0 6 0-15,2-6 0 16,3 0 1-16,0-3 0 16,3-9 0-16,2-5 0 0,0-11 1 15,3-8 0-15,3-9 1 16,7-9-1-16,1-3 0 16,5 0 0-16,-2 1 0 15,-3 8-1-15,1 9-1 0,-5 14-1 16,-2 10-1-16,-8 14-3 15,-10 16-4-15,0 0-7 16,0 0-21-16,14 9-46 0,-14 6-3 16</inkml:trace>
  <inkml:trace contextRef="#ctx0" brushRef="#br1" timeOffset="165668.3887">9521 5306 422 0,'0'0'4'0,"0"0"1"0,-13 2 2 16,13-2-1-16,0 0 0 15,0 0 3-15,0 0 1 0,11-8 0 16,11-4-2-16,15-5-2 16,8-2-1-16,10-4-1 15,2 1 1-15,5-1-3 16,-5 6 0-16,-4 7-2 0,-9 6 0 15,-12 4 0-15,-7 12 0 16,-14 7 0-16,-10 10 0 16,-2 4 0-16,-17 2 0 15,-4 10 0-15,-8 2 0 0,-7 1 0 16,-3-2 0-16,0 0 0 16,0-2 0-16,6-10 0 15,4-5 0-15,7-3 0 16,6-9 0-16,9-5 0 15,8-12 0-15,11 0 0 0,10-5 0 16,9-12 0-16,7-4 0 16,12-6 0-16,5 0 0 15,1-2 0-15,-3-1 0 0,-3 7 0 16,-7 1-22-16,-6 8-64 16,-4 1-3-16</inkml:trace>
  <inkml:trace contextRef="#ctx0" brushRef="#br1" timeOffset="166050.9697">10444 5189 431 0,'0'0'3'0,"0"0"1"0,-13-5 1 15,1 5 0-15,-1 0 0 16,-6 3 0-16,-4 9 0 0,-2 2 1 16,-5 7-3-16,5 4-1 15,4 4-2-15,3 1 2 16,8 1-1-16,8-5 0 0,4-6 0 16,10-3 0-16,8-14 0 15,3-3-1-15,6-11 0 16,-2-5 0-16,3-6-1 0,-2-6 0 15,-3 1 1-15,-5-3 0 16,-6 10-1-16,-4 1 2 16,-2 4-1-16,-3 4 0 15,-5 11-1-15,0 0 0 0,0 0-3 16,10 9-6-16,-3 0-15 16,1 9-53-16,4-9-4 15</inkml:trace>
  <inkml:trace contextRef="#ctx0" brushRef="#br1" timeOffset="166417.0227">10640 5157 405 0,'0'0'6'0,"0"0"2"0,-2-12 2 16,2 12 1-16,0-9 0 16,0 9-1-16,0-18 1 0,0 18-1 15,14-14-5-15,-1 13-3 16,-1 1-2-16,6 6-1 15,-1 0 0-15,-2 9 0 0,0 0 0 16,-5 2 0-16,-3 3 0 16,-2-6-1-16,-2 3 2 15,-3-5 0-15,0-12 0 16,0 12 0-16,0-12 1 16,0 0-1-16,-3-15 1 0,3-3 0 15,5-4-1-15,8 0 0 16,-1-2-1-16,0-3 1 15,1 3-1-15,2 5 0 16,0 2-1-16,-3 12 0 16,0 5 1-16,-4 2-1 0,2 8-1 15,-3 5-4-15,1-1-7 16,4 4-19-16,6-3-48 16,-6-3-2-16</inkml:trace>
  <inkml:trace contextRef="#ctx0" brushRef="#br1" timeOffset="166584.661">11132 4892 444 0,'0'0'4'16,"0"0"-1"-16,0 0 1 15,0 8 0-15,0 2 1 16,0 2-1-16,0 6 0 16,0 1 1-16,0 3-5 0,0 1-2 15,2-1-5-15,3 1-15 16,0 3-59-16,3-10-1 15</inkml:trace>
  <inkml:trace contextRef="#ctx0" brushRef="#br1" timeOffset="166941.099">11433 4694 436 0,'0'0'4'0,"0"0"0"16,0 0 1-16,-5-3 1 16,5 3-1-16,-18 0 0 0,11 0 0 15,-5 5 0-15,1 8-2 16,-1 2-2-16,5 2 0 16,-1 5 0-16,6 3-1 15,2 3 1-15,0-6 0 0,10 0 0 16,0-2-1-16,4-4-1 15,2 1 1-15,2-5 0 16,-2 0 0-16,0-2 0 16,-2-5 0-16,-3 2 1 15,-11-7 0-15,9 10 0 16,-9-10 1-16,-2 10-1 0,-11-5 1 16,-2-1-1-16,-7 2-2 15,-3 0-9-15,-7 0-71 0,2-6-3 16</inkml:trace>
  <inkml:trace contextRef="#ctx0" brushRef="#br1" timeOffset="167118.213">11207 4516 488 0,'0'0'2'0,"0"0"1"15,0 0 0-15,0 0-1 16,0 0 1-16,12 0-2 15,-2 0-1-15,-2 2-5 0,6 16-20 16,9-4-59-16,-13 11-3 16</inkml:trace>
  <inkml:trace contextRef="#ctx0" brushRef="#br1" timeOffset="167686.1222">9854 6009 481 0,'0'0'0'0,"-15"12"0"15,3-4 2-15,2-1 1 16,-3 4 0-16,4-5 2 0,9-6 0 16,0 0 2-16,14-1-2 15,36-30-5-15,21-8 0 16,29-14 0-16,32-7 0 15,25-13 0-15,27-6 0 16,15-3 0-16,10 1 0 16,-6 9 0-16,-3 5 0 0,-19 13 0 15,-25 10 0-15,-29 6 0 16,-24 13 0-16,-32 8 0 16,-25 9 0-16,-32 8 0 0,-21 13 0 15,-35 6 0-15,-25 16 0 16,-23 5 0-16,-30 9 0 15,-23 13 0-15,-29 7 0 0,-15 11 0 16,-14 2 0-16,-6 2 0 16,7-4 0-16,13-6 0 15,27-5 0-15,29-18 0 16,32-8 0-16,32-18 0 0,42-16 0 16,34-13 0-16,39-21 0 15,31-18 0-15,33-8 0 16,28-11 0-16,21-10 0 15,21-2 0-15,6-1 0 16,-9 9 0-16,-10 6 0 16,-22 13 0-16,-28 12 0 0,-27 10 0 15,-30 11 0-15,-24 8 0 16,-28 6 0-16,-10 0 0 16,-10 13 0-16,-5-1 0 0,-8-2 0 15,14-7-34-15,-8 12-59 16</inkml:trace>
  <inkml:trace contextRef="#ctx0" brushRef="#br1" timeOffset="173833.5584">3734 16503 357 0,'0'0'5'16,"0"0"4"-16,0 0 0 15,0 0 3-15,0 0 0 16,0 0 0-16,0 0 0 16,0 0 0-16,0 0-5 0,0 0-3 15,3 5-1-15,-1 7-1 16,1 5 0-16,-1 8-1 15,3 8 2-15,0 1 1 0,0 11 1 16,3 0 0-16,-3 1-1 16,2 4 0-16,-2 0 1 15,0-3 0-15,-3-3-3 16,3 2 0-16,-2-5 0 16,0-2 0-16,-1-1 0 15,-2-6-1-15,0-1 0 0,0-10 0 16,0-9-2-16,0-1 2 15,0 6-1-15,0-17-1 16,0 12 1-16,1-5 1 16,-1-7 0-16,4 10 0 0,-4-10 1 15,0 0-2-15,0 0 0 16,0 0 0-16,2-7 0 16,-2 7-3-16,3-15-3 15,-2 5-4-15,-1-4-7 16,3 2-16-16,-3 1-51 0,0-4-3 15</inkml:trace>
  <inkml:trace contextRef="#ctx0" brushRef="#br1" timeOffset="175666.2815">3710 16444 274 0,'0'0'8'16,"0"0"2"-16,0 0 2 0,0 0 0 15,4 0 3-15,-4 0-1 16,0 0 0-16,0 0 3 15,11 0-6-15,-11 0-3 0,19-3-2 16,-4 3 0-16,10-3-1 16,2 1 1-16,5 2-1 15,5-3 0-15,4 3-1 0,1 0 0 16,2 0 0-16,1 0-1 16,-1 0-1-16,0 3 1 15,-5-3-1-15,6 2 0 16,-5-2 0-16,2 3-1 15,-2-3 1-15,1 3-1 16,-1-3 0-16,1 0 0 0,1 0 0 16,-4 0 0-16,3 0 0 15,-3 0-1-15,-4-3 1 16,-1 0 0-16,-4 3-1 16,1-2 1-16,-2 2-1 0,-3-3 1 15,-1 3-1-15,-2-4 0 16,-1 1 0-16,1 1 0 15,0-1 1-15,-4 1-1 0,0 2 0 16,-2 0 0-16,2 0 0 16,-3 0 0-16,3 0 0 15,-4 5 0-15,-1-3-1 16,0 1 2-16,1 1-2 0,-4-1 1 16,-10-3 0-16,16 2 0 15,-16-2 1-15,10 3-1 16,-10-3 0-16,0 0 1 15,10 0 0-15,-10 0 0 16,0 0 1-16,0 0 0 0,0 0 0 16,0 0 0-16,0 0 1 15,0 0-1-15,0 0 0 16,0 0 0-16,0 0-1 16,0 0-1-16,0 0-1 0,0 0 0 15,0 0 0-15,0 12 0 16,0-2-1-16,0 3 1 15,-1 5 1-15,1-1-1 0,0 5 2 16,0 7-2-16,0 2 3 16,0 0 0-16,0 1-1 15,0 2 1-15,1-1 1 16,3 2-1-16,-4 2 1 0,2-2 0 16,0 0-1-16,0-2-1 15,-2 0 1-15,7 0-1 16,-5-1 1-16,3-5-1 15,-3 3 0-15,2-9 1 16,2 5-2-16,-4-1 0 0,0-5 0 16,2-3 0-16,-4-2 0 15,2 0 0-15,-2-3 0 16,0-4 0-16,0 2 0 16,0-10 0-16,0 17 0 0,0-17 0 15,0 12 0-15,0-12 0 16,0 10 0-16,0-10 0 15,0 0 0-15,0 8 0 16,0-8 0-16,0 0 0 0,0 0 0 16,0 0 0-16,0 0 0 15,0 0 0-15,0 0 0 16,0 0 0-16,0 0 0 16,0 0 0-16,0 0 0 15,0 0 0-15,0 0 0 0,0 0 0 16,-10 7 0-16,10-7 0 15,0 0 0-15,-10 2 0 16,10-2 0-16,-9 5 0 16,9-5 0-16,-17 5 0 15,7-3 0-15,0-2 0 16,-1 3 0-16,-1 0 0 0,-6 0 0 16,4-1 0-16,-4 1 0 15,-5-3 0-15,11 0 0 16,-36 0 0-16,24 0 0 0,-6 0 0 15,-24 0 0-15,-4-5 0 16,6-1 0-16,-1 3 0 16,7-4 0-16,8 5 0 15,-3-1 0-15,10 1 0 0,-1 2 0 16,-1 0 0-16,4-3 0 16,-7 3 0-16,6 0 0 15,-1 0 0-15,1 0 0 16,-2 0 0-16,7 0 0 0,-3 0 0 15,3-3 0-15,4 3 0 16,-2 0 0-16,0-1 0 16,4 1 0-16,-1-3 0 15,-4 3 0-15,3 0 0 16,4 0 0-16,-1-3 0 0,1 3 0 16,2-2 0-16,3 2 0 15,-1-3 0-15,5 3 0 16,8 0 0-16,-14-4 0 15,14 4 0-15,-11-5 0 0,11 5 0 16,0 0 0-16,0 0 0 16,-9-3 0-16,9 3 0 15,0 0 0-15,0 0 0 16,0 0 0-16,-12 0 0 0,12 0 0 16,0 0 0-16,-9-2 0 15,9 2 0-15,0 0 0 16,-9 0 0-16,9 0 0 15,0 0 0-15,0 0 0 0,0 0 0 16,-7 0 0 0,7 0 0-16,0 0 0 0,0 0 0 15,0 0 0-15,0 0 0 16,0 0-41-16,11 7-49 16,-1-4-1-16</inkml:trace>
  <inkml:trace contextRef="#ctx0" brushRef="#br1" timeOffset="176732.1889">4560 17278 399 0,'0'0'6'0,"0"0"2"16,0 0 1-16,0 0 2 15,-5-5-1-15,5 5 1 16,-13 0 1-16,13 0-3 16,-10 0-4-16,10 0-3 15,-10 8-1-15,10-8-2 16,-12 15 0-16,7-7 0 0,2 2 1 16,1-1 0-16,0 1 1 15,2 0 0-15,0 0 1 16,2-1 0-16,3-1 0 0,-5-8 0 15,13 12 1-15,-1-9 1 16,0-1 0-16,1-2 0 16,-13 0 2-16,26-17-6 15,-5-3 0-15,-6-7 0 0,-10 5 0 16,-5-3 0-16,-11 7 0 16,-11 6 0-16,-2 12 0 15,-1 0 0-15,0 8 0 16,15-1 0-16,-3 1 0 15,6 1 0-15,-1 1 0 0,1 3 0 16,5 0 0-16,2 1 0 16,0-4 0-16,5 2 0 15,2-1 0-15,2-5 0 16,2 1 0-16,4-1 0 16,-2-1 0-16,1-3 0 0,4-2 0 15,6-2 0-15,6-13 0 16,-10-10 0-16,-5-1 0 15,-10-5 0-15,-5 6 0 0,-10 3 0 16,-7 5 0-16,-4 9 0 16,-1 7 0-16,3 1 0 15,-2 9 0-15,12 1 0 16,2-3 0-16,-3 3 0 0,7 2 0 16,-2-2 0-16,2 4 0 15,3-5 0-15,0 3 0 16,8-4 0-16,-8-8 0 15,17 15 0-15,-2-10 0 16,3-3 0-16,11-2 0 16,1-7 0-16,-2-10 0 15,-9-7 0-15,-8-3 0 16,-11 0 0-16,-11 3 0 0,-8 7 0 16,-6 5 0-16,-4 3 0 15,3 4 0-15,-6 5 0 0,7 5 0 16,2 7 0-16,4-1 0 15,8 4-33-15,11-5-55 16,0-10-2-16</inkml:trace>
  <inkml:trace contextRef="#ctx0" brushRef="#br1" timeOffset="178058.2524">4799 17665 365 0,'0'0'8'0,"0"0"4"16,0 0 1-16,0 0 3 15,0 0-1-15,0 0 0 16,0 0 2-16,0 0 0 16,0 0-6-16,0 9-4 15,0 7-3-15,0-16-2 0,0 0 0 16,4 22-1-16,6 6 0 15,-5-6-1-15,2-1-1 16,1 5 0-16,-2-2-1 16,3 1 2-16,-2 3 1 15,1-4-1-15,-3 1 0 16,2-5 0-16,3 2 1 16,-10-22 0-16,0 0-1 0,15 20 2 15,-15-20-1-15,-7-20 0 16,1 0 1-16,-2-2-2 15,2-3 0-15,1-2 0 16,0-3 0-16,-3 1 0 16,5 0 0-16,0 0 0 0,3-2-2 15,0 1 1-15,3 2 0 16,5 3-1-16,0 4 2 16,3 3-1-16,8 4 1 15,-5 5 1-15,4 7-1 16,-4 2 0-16,2 2 2 0,-4 7 0 15,-4 3 0-15,-1 2-2 16,-4 1 0-16,-3-3 0 0,-5 8 0 16,-3 2 0-16,-4-4 0 15,0-1 0-15,-4 1 0 16,2-1-10-16,-4-2-6 16,0 0-9-16,0-8-23 15,9 1-38-15,-2-6-2 0</inkml:trace>
  <inkml:trace contextRef="#ctx0" brushRef="#br1" timeOffset="178502.1234">5224 17878 423 0,'0'0'6'0,"0"0"3"0,0 0 1 16,0-8 3-16,0 8 1 15,0 0 1-15,0 0 0 16,-6-9-9-16,6 9-6 15,0 0 0-15,0 0 0 16,0 0 0-16,0 0 0 16,0 0 0-16,0 0 0 0,0 0 0 15,0 2 0-15,0 5 0 16,0-2 0-16,15 45 0 16,-8-27 0-16,-7-23 0 15,8 22 0-15,-2-1 0 16,-6-21 0-16,7 20 0 0,0-2 0 15,-7-18 0-15,0 0 0 16,0 0 0-16,0 0 0 16,0 0-48-16,0 0-43 15</inkml:trace>
  <inkml:trace contextRef="#ctx0" brushRef="#br1" timeOffset="192365.9244">4450 15758 312 0,'0'0'7'0,"0"0"4"0,0 0 3 16,2-10 1-16,-2 10 4 16,0 0 1-16,8-13 1 15,-8 13-1-15,0 0-5 0,0 0-4 16,0 0-4-16,-5 6-2 16,0 3-2-16,5 3-1 15,-5-1-1-15,5 3-1 16,-2-1 0-16,2 2 0 0,0-9 0 15,0-6 1-15,12 16 1 16,1-16 0-16,1 0 0 0,2-6 1 16,-4-4 0-16,0 1 1 15,3-6-1-15,-5-2 1 16,0-1 0-16,-10 1-4 16,0 1 0-16,-9-2 0 15,-4 2 0-15,0 7 0 16,-4 3 0-16,-3 4 0 0,-3 2 0 15,1 5 0-15,2 5 0 16,6 5 0-16,-5 0 0 16,10 5 0-16,7-2 0 0,2 1 0 15,0-2 0-15,10 1 0 16,4-6 0-16,9-2 0 16,2 0 0-16,0-7 0 15,0-3 0-15,-5 0 0 0,4-8 0 16,-6-3 0-16,-1-1 0 15,-13-3 0-15,-1-2 0 16,-3 0 0-16,-3-3 0 16,-6 0 0-16,-3 5 0 0,-8 0 0 15,2 3 0-15,1 7 0 16,-3 5 0-16,0 0 0 16,3 10 0-16,5 2 0 15,1 3 0-15,4 3 0 16,4-1 0-16,3 1 0 15,3-1 0-15,4-5 0 0,6-2 0 16,1-6 0-16,9-4 0 16,-3 0 0-16,0-4 0 15,0-8 0-15,-3-1 0 0,-2-4 0 16,-5-3 0-16,-9-1 0 16,-1 0 0-16,-6 1 0 15,-9 5 0-15,-5 5 0 0,0 5 0 16,-5 5 0-16,-5 8 0 15,8 6 0-15,0 9 0 16,6 3 0-16,-3-5-88 16,23 2-3-16</inkml:trace>
  <inkml:trace contextRef="#ctx0" brushRef="#br1" timeOffset="196629.26">4234 15200 63 0,'0'0'0'0,"0"0"-5"16,-5 4-11-16,5-4-14 15</inkml:trace>
  <inkml:trace contextRef="#ctx0" brushRef="#br1" timeOffset="200761.226">4498 16171 292 0,'0'0'4'16,"-3"13"-2"-16,3-1 1 16,0 8-6-16,3 1-33 0,1 3-29 15,1-4-3-15</inkml:trace>
  <inkml:trace contextRef="#ctx0" brushRef="#br1" timeOffset="205844.6811">20156 11782 97 0,'0'0'5'0,"0"0"4"0,0 0 3 15,0 0 2-15,0 0 6 16,0 0 0-16,0 0 1 0,0 0 1 16,0 0-3-16,0 0-4 15,0 0 0-15,0 0-1 16,0 0-2-16,0 0 0 0,6 4 0 16,6 2 2-16,4-4-2 15,5 1 1-15,7 1-1 16,10-1-3-16,5-3 1 0,17 2-3 15,9 1-1-15,16-3-1 16,17 0-1-16,7 0 0 16,8 0-1-16,17 0-1 15,3 0 0-15,2 0-1 16,-2 0 0-16,-5 0 1 0,-6 3-1 16,-1-1 1-16,-11-2 0 15,-6 3 0-15,-17-3 1 16,-7 2-1-16,-11-2 1 15,-13 2 0-15,-15 3-1 0,-9-2 0 16,-9-3-1-16,-14 2 0 16,-3 0 0-16,-10-2 1 15,0 0-1-15,0 0 1 16,0 0 1-16,-2 7-1 0,2-7 1 16,-15 6-1-16,7-4 0 15,8-2-1-15,-14 3-2 16,14-3-6-16,-13 2-6 15,13-2-11-15,-3 10-41 0,3-10-15 16</inkml:trace>
  <inkml:trace contextRef="#ctx0" brushRef="#br1" timeOffset="207316.1366">2825 12705 246 0,'0'0'1'0,"0"0"3"16,0 0 2-16,7 0 3 16,2 3 2-16,5 3 1 15,2-5 4-15,12 5 1 0,7 1 1 16,10-2-2-16,8 0 0 16,10-2-2-16,10 2-2 15,9-3-3-15,4 0-1 16,17 3-2-16,1-2-2 15,10-3 0-15,13 2 0 0,2-2-1 16,13 0 0-16,12 0-1 16,0 0 0-16,11 0 1 15,5-2-1-15,5 2-1 16,1 0 1-16,6 0 0 0,2 0-1 16,2 0 1-16,8 0-1 15,-2 0 1-15,1 2-1 16,11 0 0-16,3-2 0 0,-2 0 0 15,9 0 0-15,3 0 0 16,4 0 0-16,5 0-1 16,3 0 1-16,5 0 0 15,2 0 0-15,0 0 0 0,3 0-1 16,-3 0 1-16,3 0 0 16,-5 0-1-16,6 0 0 15,-1 0 0-15,2 0 0 16,5 3 0-16,0 0 1 15,2-3-1-15,7 2 0 0,3-2 1 16,1 0-1-16,-4 0 1 16,7 0-1-16,-7 2 0 15,2-2 0-15,-4 0 0 16,0 3 1-16,-1-3-1 0,1 2 0 16,6-2 0-16,-3 3 0 15,0-1 1-15,0 0-1 16,0-2 0-16,3 3 0 0,-6-1 0 15,1-2 0-15,-10 3-1 16,-1 2 1-16,-7-2 0 16,-2 1 0-16,-11 1 0 15,-1-2 0-15,-8 3 0 0,-5-5-1 16,-4 1 1-16,-8 2 0 16,-1-2 0-16,-6-2 0 15,-18 0 0-15,-4 0 0 16,-14 0 0-16,-17 0 0 15,-16 0-1-15,-16 0 1 0,-15 0 0 16,-18 3 0-16,-15-3 0 16,-9 2 0-16,-19-2-1 15,-7 2 1-15,-6-2 0 16,-7 0-1-16,-9 0 0 16,0 0-2-16,0 0-5 0,0 11-10 15,0-11-39-15,-20 9-25 16,-4-1-2-16</inkml:trace>
  <inkml:trace contextRef="#ctx0" brushRef="#br1" timeOffset="209276.5076">4657 17234 354 0,'0'0'2'0,"0"0"0"16,0 0 0-16,0 0 3 15,0 0 0-15,14 5 1 16,6 0 4-16,8-3 0 0,9 3 0 16,10 0 0-16,15 0 1 15,-29-3-2-15,6 4 0 16,6-5-1-16,7 2-2 0,0 0 0 15,11 2-2-15,3-3 1 16,7 2-1-16,4-1 0 16,7 0-1-16,-1 0 0 15,9 0 0-15,2-1-1 16,0 1-1-16,-3-1 0 0,7 0 0 16,-6 4 0-16,-7-4-1 15,-5 1 1-15,-9-3-1 16,-5 1 1-16,-6 2 0 15,-6 0 0-15,-13-1 1 16,0 1 1-16,-11-1-2 0,-9-2 0 16,-5 0-4-16,-16 0-3 15,12 0-14-15,-12 0-50 16,-5-13-16-16</inkml:trace>
  <inkml:trace contextRef="#ctx0" brushRef="#br1" timeOffset="209911.2331">6217 15784 285 0,'0'0'5'16,"0"0"4"-16,0 0 3 0,0 0 3 15,-3-9 2-15,3 9 0 16,0 0 0-16,0 0-2 16,0 0-5-16,0 0-3 15,0 25-2-15,0 2-2 0,6 15-1 16,-1 9 0-16,5 12 1 15,0 12 3-15,0 3-1 16,2 4 0-16,-2 2 0 16,-3 5-1-16,-1-4 2 0,-1-4 0 15,-5 3-1-15,0-4 0 16,0-6 0-16,-3 0-1 16,1-6 0-16,-4-9 1 15,4-5-4-15,-1-6 1 0,1-9-1 16,2-10 0-16,0-3 0 15,0-11-1-15,0 0 0 16,0-15 0-16,0 9-2 16,0-9-2-16,0 0-3 0,0 0-6 15,0 0-11-15,-2-9-31 16,-1-1-30-16,3-5-1 16</inkml:trace>
  <inkml:trace contextRef="#ctx0" brushRef="#br1" timeOffset="210544.1243">6171 15777 300 0,'0'0'8'0,"0"0"6"16,0-9 2-16,0 9 2 15,0-10 2-15,0 10 2 16,-3-13-1-16,3 13-1 0,0 0-8 15,0 0-4-15,-14 3-4 16,6 11-2-16,-3 4-2 16,-3 4 0-16,-1 3-1 15,0 2 0-15,-2 0 1 16,-1-2 0-16,6-3 0 0,1-5 0 16,2-4 0-16,2-2 1 15,7-11 1-15,-9 9 0 16,9-9 0-16,0 0 0 15,0-17 0-15,6-1 1 0,4-5-1 16,2-6-1-16,3-3 0 16,2 0 0-16,1-3 0 15,2 4 0-15,-5 0 1 0,2 4-1 16,-5 7 2-16,-2 6-1 16,-2 1 0-16,-3 3 0 15,-5 10-2-15,0 0 0 16,14-8 0-16,-14 8 0 0,16 16-1 15,-5 1 0-15,5 3 0 16,1 6 0-16,3 7 1 16,3-1 0-16,-1 2 1 15,-2 4-1-15,2-1-1 16,-2-3-2-16,5 4-14 0,-5-1-65 16,0-2-5-16</inkml:trace>
  <inkml:trace contextRef="#ctx0" brushRef="#br1" timeOffset="211128.5247">6070 16847 398 0,'0'0'4'0,"0"0"3"16,0 0 2-16,0 0-1 16,0 0 1-16,0 0-1 15,0 0 1-15,0 0-1 16,6 2-3-16,-1 14-2 16,2 2-3-16,3 1 1 0,3 6 0 15,0 2 0-15,6 3 0 16,-2 0 0-16,1-3 1 15,-1-6-1-15,0 3 0 16,-1-7 0-16,-6-2-1 0,2-3 2 16,-2-7 0-16,-10-5 0 15,17 0 0-15,-6-5 1 16,-4-7-1-16,5-8 0 16,-2-4 1-16,5-2-2 0,0-3 0 15,5-3-1-15,-5-1 0 16,2 3 0-16,3 4 0 15,-6 2 0-15,2 4 0 0,-4 6-3 16,-2 1-5-16,0 4-15 16,-10 9-61-16,12-7-1 15</inkml:trace>
  <inkml:trace contextRef="#ctx0" brushRef="#br1" timeOffset="211527.7947">6782 16325 440 0,'0'0'3'0,"0"0"1"16,0-10 1-16,0 10 0 15,-2-7 1-15,2 7-1 0,-14-10 0 16,5 7 1-16,-3 3-4 15,-1 10-1-15,1 5-1 16,1 2-1-16,2 4 1 16,1 6-1-16,6-3 0 0,-1 3 1 15,3-1 0-15,8-2 0 16,3-4 0-16,5-1 1 16,1 1 0-16,6-3-1 15,-3-1 1-15,0-4-1 0,-1 0 0 16,-3 1 2-16,-7-4 0 15,1 1-1-15,-7 2 1 16,-6 1 0-16,-9 0-1 16,-3-3-3-16,-9-2-4 15,1 1-12-15,-9-2-35 16,4-7-33-16,-2-4-2 0</inkml:trace>
  <inkml:trace contextRef="#ctx0" brushRef="#br1" timeOffset="211679.0728">6757 16310 375 0,'0'0'4'16,"0"0"2"-16,15-5 0 15,-3 0 0-15,3 3 0 0,0-1-1 16,3 1-6-16,6 2-31 16,1 0-42-16,-2 5-6 15</inkml:trace>
  <inkml:trace contextRef="#ctx0" brushRef="#br1" timeOffset="212003.9673">7127 16372 435 0,'0'0'3'0,"0"0"0"16,0 0 0-16,-9 3 1 0,9-3-1 15,-10 16 1-15,4-1 0 16,-1 0 0-16,2 8-3 15,0-2 1-15,5 3-1 0,0-2 0 16,5 0 0-16,0-6 0 16,8-3 2-16,1-2-1 15,4-9 1-15,4-2 0 16,-2-5 0-16,3-5 0 16,-4-5 1-16,1-5-1 0,-5 1-1 15,-7-8 1-15,-3 1-1 16,-5-1 0-16,-8 7-1 15,-8-1-1-15,0 8-1 16,-7 0-4-16,1 12-8 0,3 1-13 16,-4 3-60-16,10 11-2 15</inkml:trace>
  <inkml:trace contextRef="#ctx0" brushRef="#br1" timeOffset="212568.4299">7459 16270 459 0,'0'0'4'16,"0"0"0"-16,0 0 0 0,0 0 0 15,-6 3-1-15,6-3 1 16,-5 17 0-16,0-2 0 16,5 0-3-16,-3 5-1 0,3-1-1 15,0 1 1-15,3-2 0 16,0-3 0-16,2-3 0 15,-1-3 0-15,-4-9 1 16,8 11 1-16,-8-11-1 16,7-6 1-16,1-6-1 15,-3-5 1-15,1-1 0 0,8-6-1 16,-4-3 0-16,-1 2 0 16,2 3-1-16,1 4-1 15,-5 4 0-15,4 7 0 0,-11 7-1 16,17 3 1-16,-10 10-1 15,-1 4 0-15,1 6 1 16,0-4 0-16,0 4 0 0,2 0 1 16,-5-7 0-16,1-3 0 15,0-3 1-15,-5-10 1 16,0 0-1-16,7 0 1 16,-1-12 0-16,1-8-1 0,0-3 1 15,1-4-1-15,-1-3 0 16,6 3 0-16,-6 3-1 15,0 1-1-15,-3 8 0 16,5 3 0-16,-9 12-1 16,11 0 1-16,-2 12-1 0,1 3 0 15,-3 2 1-15,5 6 0 16,4-1 1-16,0-2-1 16,5 4-3-16,-6-9-6 15,7 3-16-15,8-3-58 16,-12-7-2-16</inkml:trace>
  <inkml:trace contextRef="#ctx0" brushRef="#br1" timeOffset="213560.3969">8052 16208 391 0,'0'0'5'0,"0"0"3"16,0 0 1-16,0 0 1 16,3-12-1-16,-3 12 0 15,0 0 0-15,0 0-1 16,0 0-3-16,0 17-5 0,0-5 0 16,0 6-1-16,0 0 0 15,2 2 1-15,3-6 0 16,-3 3 0-16,1-4 0 15,-3-13 2-15,7 12 0 16,-7-12 0-16,0 0 0 0,11-10 1 16,-6-2-1-16,-3-3 1 15,3-7 0-15,-3-2-2 16,6-5 1-16,0 5-1 16,-4 0 0-16,4 4-1 0,-6 2-1 15,3 8-1-15,-5 10 0 16,8 0 0-16,-1 4 0 0,-2 7 0 15,0 7 0-15,2-1 0 16,1 2 1-16,-1 1 1 16,3-2 0-16,-5-3 0 15,2-5 1-15,-7-10 1 16,8 9 0-16,-8-9 0 16,10-7 0-16,-2-8 1 0,-1-3-1 15,3-4 1-15,3-2-2 16,1-3 0-16,-2 1 0 15,4 7-1-15,-7-1-1 16,0 8 0-16,-9 12-1 0,14-3 1 16,-14 3-1-16,15 17 0 15,-5 1 1-15,-3 3 0 16,5 3-1-16,4 5-1 16,-4-2-7-16,6 3-14 0,3-3-59 15,-5-4-2-15</inkml:trace>
  <inkml:trace contextRef="#ctx0" brushRef="#br1" timeOffset="214149.6447">6968 16966 329 0,'0'0'7'0,"-14"0"3"0,3 0 4 15,-1 0 4-15,-2 0 1 16,6-2-2-16,-2 2 2 16,10 0 1-16,0 0-6 0,22-10-2 15,20 2-5-15,18-7-1 16,27 1 0-16,17-5-1 15,18-5 1-15,15-1-4 16,9 1-2-16,1 0 0 0,-5-3 0 16,-6 1 0-16,-14 9 0 15,-17 0 0-15,-15 2 0 16,-21 3 0-16,-14 1 0 16,-17 5 0-16,-12 0 0 0,-11 3 0 15,-15 3 0-15,0 0 0 16,-24 15 0-16,-9-1 0 15,-12 2 0-15,-10 9 0 16,-14 2 0-16,-6 3 0 16,-9 2 0-16,-3 2 0 15,0-1 0-15,-5-1 0 0,2-2 0 16,3-6 0-16,1-1 0 16,6-5 0-16,10-3 0 0,13-6 0 15,5-2 0-15,17-2 0 16,15-2 0-16,20-3 0 15,10 0 0-15,30-5 0 16,20-5 0-16,16-2 0 16,19-3 0-16,18-5 0 0,15 1 0 15,0-4 0-15,8-7-61 16,-12 15-30-16</inkml:trace>
  <inkml:trace contextRef="#ctx0" brushRef="#br1" timeOffset="221647.8144">6290 10490 32 0,'0'0'5'15,"0"0"2"-15,0 0 3 0,0 0 1 16,5 0 2-16,-5 0 4 16,0 0 1-16,0 0 0 15,0 0-1-15,0 0-4 16,0 0-1-16,5 11 3 0,-5-11 3 15,7 0 4-15,6-8 2 16,19-14 3-16,15-17 0 16,30-24 1-16,47-24-1 15,45-31-8-15,67-20-76 16,81-24-8-16</inkml:trace>
  <inkml:trace contextRef="#ctx0" brushRef="#br0" timeOffset="232292.2157">3446 16010 30 0,'0'0'2'0,"0"0"5"15,0 0 2-15,0 0 4 16,0 0 3-16,0 0 7 0,0 0 4 16,0 0 4-16,0 15 3 15,0-15-3-15,0 0-1 16,0 0-2-16,0 0-3 16,0 0-4-16,0 0-4 15,0 0-3-15,0 0-2 16,0 0-3-16,0 0 0 0,0 0-2 15,0 0-2-15,0 7 1 16,0-7-1-16,0 0-1 16,0 0 1-16,0 0-1 0,0 0 0 15,0 0 0-15,0 0-1 16,0 0 0-16,0 0-1 16,0 0 0-16,0 0-1 0,0 0 0 15,0 0-1-15,0 0 0 16,0 0 1-16,0 0-1 15,0 0 0-15,0 0 0 16,0 0 0-16,0 0 0 16,0 0 0-16,0 0-3 0,0 0-4 15,0 0-7-15,0 0-10 16,-7 0-33-16,7 0-23 16,0 0-6-16</inkml:trace>
  <inkml:trace contextRef="#ctx0" brushRef="#br0" timeOffset="233475.5221">3426 15857 170 0,'0'0'7'0,"0"0"4"15,0 0 4-15,0 5 3 0,0-5 2 16,0 0 2-16,0 10 0 16,0-10 2-16,0 0-4 15,0 0-4-15,0 0-2 0,0 0-1 16,0 0 0-16,0 0-3 16,0 0 0-16,0 0 0 15,0 0-2-15,0 0 0 0,0 0 0 16,0 0-2-16,4-13 0 15,-4 4 0-15,4-10 0 16,-4 0-1-16,2-3 1 16,1-6-1-16,-1-1 0 15,0-1 0-15,1-2-1 16,2-2 0-16,-3-4 0 16,3 1-1-16,1-3 0 0,1 1-1 15,0-6 0-15,-1-2-2 16,6 0 0-16,-4-3 0 15,5 1 0-15,-4-1 0 0,3 0 0 16,0-1 0-16,1 1 0 16,4 0 0-16,-3 1 0 15,1 0 0-15,6-4 0 0,1 2 0 16,1-4 0-16,-1 3 0 16,3-5 0-16,0 2 0 15,2 3 0-15,3-3 0 16,-3 4 0-16,3-2 0 0,0 2 0 15,0 1 0-15,0 1 0 16,0 3 0-16,-4-2 0 16,2 5 0-16,1-2 0 15,1 2 0-15,2 2 0 0,-2 2 0 16,0 4 0-16,0 0 0 16,-5 6 0-16,0 4 0 15,-7 6 0-15,-6 9 0 16,-5-1 0-16,-7 11 0 15,13-10 0-15,-13 10 0 16,0 0 0-16,0 0 0 0,0 0 0 16,0 0 0-16,0 0 0 15,0 0 0-15,0 0 0 0,0 0 0 16,0 0 0-16,0 0 0 16,0 0 0-16,0 0 0 15,0 0 0-15,0 0 0 16,-6 10 0-16,6-10 0 15,-13 25-27-15,5-7-62 0,-4 6-3 16</inkml:trace>
  <inkml:trace contextRef="#ctx0" brushRef="#br0" timeOffset="235994.2835">3453 15761 329 0,'0'0'5'0,"0"0"3"15,0 0 3-15,0 0 1 16,0 0 1-16,0 0 1 15,0 0 0-15,-7-11-1 16,7 11-5-16,0 0-3 0,0 0-2 16,0 0-2-16,0 8-1 15,0-8 2-15,5 15-2 16,-1-6 0-16,1 6 1 16,1 0 0-16,4 0 0 15,-3 3 0-15,0-4 0 0,4 1-1 16,-4-3 1-16,-2 1-1 15,-1-6 0-15,-4-7 0 16,11 13 0-16,-11-13 1 0,0 0-1 16,0 0 0-16,10 6 0 15,-10-6 0-15,0 0 1 16,0 0-1-16,0 0 0 16,0 0 0-16,0 0 0 0,0 0 1 15,2 11-1-15,-2-11 0 16,0 0 1-16,10 13 0 15,-10-13-1-15,0 0 1 16,8 12-1-16,-8-12 0 0,0 0 0 16,0 0 0-16,0 0 0 15,6 5 0-15,-6-5 0 16,0 0 0-16,0 0 0 16,0 0 0-16,10 3 1 15,-10-3-1-15,11 0 1 0,-11 0-1 16,9 0 1-16,-9 0-1 15,13 0 1-15,-13 0-1 16,15-3 0-16,-15 3 1 0,12-3-1 16,-12 3 0-16,16-2 1 15,-16 2 0-15,0 0 0 16,10 0 0-16,-10 0 0 16,0 0 1-16,0 0 0 0,0 0 0 15,0 0 0-15,0 0 0 16,7-7 0-16,-7 7 0 15,0 0 0-15,8-11 1 16,-8 11-1-16,5-10 0 0,-5 10 1 16,2-14-1-16,1 6 0 15,-1-2 0-15,0 0 0 16,1-2 0-16,-1-1-1 16,1 4 1-16,-1-3-1 15,4-4 0-15,-4 2 0 16,3-1 1-16,0-3-1 0,0 1 0 15,-2 0 0-15,6-1 0 16,-4-1 0-16,3-1 1 0,-4 2-2 16,4-1 0-16,0-1 0 15,-1 0 0-15,0-3 0 16,3 1 0-16,-2-2 0 16,2 1 0-16,-4-2 0 0,8 3 0 15,-4-3 0-15,-4 4 0 16,8-5 0-16,-5 3 0 15,1 0 0-15,-3 0 0 16,6-3 0-16,-3 0 0 0,1 1 0 16,1-2 0-16,-5-1 0 15,6 4 0-15,-4-1 0 16,3-2 0-16,-1 5 0 16,-1-3 0-16,2 0 0 0,-2-2 0 15,0 2 0-15,0-1 0 16,0 5 0-16,0-4 0 15,-1 0 0-15,2 6 0 16,-4-4 0-16,0 3 0 0,4 1 0 16,-4 1 0-16,2-2 0 15,1 0 0-15,1 1 0 16,-2-1 0-16,1 1 0 16,6-4 0-16,-7 3 0 0,7-2 0 15,-4-1 0-15,1 4 0 16,1-1 0-16,-2 0 0 15,1 2 0-15,2 1 0 16,-5 3 0-16,0-9 0 0,1 5 0 16,5-2 0-16,-2 1 0 15,2-1 0-15,-2-1 0 16,2-3 0-16,1 4 0 16,1 3 0-16,-6 3 0 15,1 2 0-15,-6-1 0 0,3 3 0 16,-10 10 0-16,13-14 0 15,-4 5 0-15,-2 0 0 16,6-1 0-16,-5 0 0 16,4-3 0-16,-2 4 0 0,5-3 0 15,-2 4 0-15,-6-2 0 16,3-1 0-16,0 2 0 16,0 2 0-16,-1-6 0 0,2 3 0 15,4-5 0-15,0 1 0 16,2-1 0-16,1-3 0 15,1 3 0-15,-1-2 0 16,2 5 0-16,-6-1 0 0,-2 4 0 16,1-1 0-16,-3 0 0 15,-10 10 0-15,13-12 0 16,-13 12 0-16,7-9 0 16,-7 9 0-16,10-7 0 15,-10 7 0-15,0 0 0 0,9-12 0 16,-9 12 0-16,0 0 0 15,11-13 0-15,-11 13 0 16,0 0 0-16,10-9 0 16,-10 9 0-16,0 0 0 0,7-13 0 15,-7 13 0-15,5-9 0 16,-5 9 0-16,8-8 0 16,-8 8 0-16,5-9 0 0,-5 9 0 15,9-15 0-15,-9 15 0 16,11-18 0-16,-6 10 0 15,0-2 0-15,-3-2 0 16,2 2 0-16,-1 1 0 0,0-4 0 16,-1 1 0-16,1 0 0 15,-3 1 0-15,0-1 0 16,3-1 0-16,-3 4 0 16,0-4 0-16,0 1 0 15,0 2 0-15,0 1 0 16,0 1 0-16,0 8 0 0,-6-16 0 15,6 16 0-15,-2-12 0 16,2 12 0-16,-8-15 0 0,8 15 0 16,-7-12 0-16,7 12 0 15,-13-14 0-15,13 14 0 16,-14-13 0-16,14 13 0 16,-18-12 0-16,11 7 0 0,-5-3 0 15,3 1 0-15,-3 1 0 16,3 0 0-16,-2 0 0 15,2 1 0-15,-1 1 0 16,-3-2 0-16,1 4 0 0,0-1 0 16,-1-2 0-16,1 5 0 15,1-2 0-15,-3 2 0 16,4 0 0-16,-3 0 0 16,-1 0 0-16,0 0 0 0,3 2 0 15,-5-2 0-15,2 5 0 16,1-2 0-16,1 2 0 15,-3-1 0-15,-2-1 0 16,2 2 0-16,2-2 0 16,-1 4 0-16,1-5 0 0,-4 7 0 15,-1-5 0-15,4 1 0 16,1 3 0-16,-4-1 0 16,1-2 0-16,2 2 0 0,-2 1 0 15,7-3 0-15,-5 2 0 16,14-7 0-16,-16 10 0 15,16-10 0-15,-5 12 0 16,8 0 0-16,-3-12-19 0,18 16-71 16,2-3-3-16</inkml:trace>
  <inkml:trace contextRef="#ctx0" brushRef="#br0" timeOffset="238524.7284">4915 13508 274 0,'0'0'8'0,"0"0"3"16,0 0 5-16,0 0 1 15,0 0 1-15,0 0 3 0,0 0 0 16,0-7-1-16,0 7-7 16,0 0-4-16,0 0-3 15,0 4-2-15,0-4-2 0,8 16-1 16,-3-4-1-16,2 1 0 16,2 4 0-16,4 3 1 15,2-1 0-15,0 4 0 16,0-2 0-16,3 5 1 0,-2 1 0 15,0 0 1-15,1 6 0 16,-2-1-1-16,-1-1 2 16,2 4-1-16,-4 0 0 0,1-2 0 15,-2 3 0-15,-1-6-2 16,4 0 1-16,-5 2-1 16,4-2-1-16,-3-3 0 15,2 0 0-15,1 1 0 16,-4-1 0-16,5-3 1 15,-5 6-1-15,1-6 2 0,3 7 0 16,-4-4-1-16,1 3 1 16,-4 0 0-16,6-3-1 15,-4 2 0-15,2 1 0 0,2-3 0 16,-4 1 0-16,2-3 0 16,-1 2 0-16,1 0 0 15,-5-2-1-15,1 1 1 16,1 0 0-16,0 1-1 0,-1-2 1 15,2 0-1-15,0-1 0 16,0-1 0-16,-1 1 0 16,2-4 0-16,2 2 0 0,-4 1 0 15,3-1 0-15,-2 1 0 16,-1 1 0-16,1-1 1 16,-1 1-1-16,1-1 0 15,-3 3 0-15,0-1 0 16,-1 0 1-16,1 3-1 15,0-4 0-15,1 1 1 0,-1 3-1 16,-1-1 0-16,1-3 0 16,0 1 0-16,0-3 1 15,-5 3-1-15,6-3 1 0,-4 1-1 16,0-3 1-16,1 3 0 16,-3-4 0-16,2 3-1 15,1-5 1-15,-3-4-1 16,0 3 0-16,0 1 0 0,0-5 0 15,0 0 0-15,0 3 0 16,0-3 0-16,0 0 0 16,0 0 0-16,-3 0 0 15,1 2 0-15,2-2 0 0,-3 0 1 16,1 1-2-16,2-4 1 16,-2 2 0-16,-3-2 0 15,4 2 0-15,1-2 0 16,0 1 0-16,0-10-1 15,-5 15 1-15,3-5 0 0,2-10 0 16,-5 15 0-16,5-15 0 16,-7 12 0-16,7-12 0 15,-10 15 0-15,10-15 0 0,-8 12 0 16,8-12 0-16,-7 12 0 16,7-12 0-16,-10 13 0 15,10-13 0-15,-11 13 0 16,11-13-1-16,-9 12 1 0,9-12 0 15,-10 13 0-15,10-13 0 16,-11 7 0-16,11-7 0 16,0 0-1-16,-9 9 1 15,9-9 1-15,0 0-1 16,-5 8 0-16,5-8-1 0,0 0 1 16,-13 10 0-16,13-10 0 15,0 0 0-15,-10 13 0 16,10-13 0-16,-9 6 0 15,9-6-1-15,0 0 1 0,-9 11 0 16,9-11 0-16,0 0 0 16,-7 9 0-16,7-9 0 15,0 0 0-15,-7 11 0 0,7-11 0 16,0 0 0-16,-7 10 0 16,7-10-1-16,0 0 1 15,-13 10 0-15,13-10 0 16,-10 7 1-16,10-7-1 0,0 0 0 15,-9 5 0-15,9-5 0 16,-11 0 0-16,11 0 0 16,-10 2 1-16,10-2-2 15,-9 0 2-15,9 0-1 16,0 0 0-16,-8 0 0 16,8 0 0-16,0 0 0 0,0 0-1 15,-10-2 1-15,10 2 0 16,0 0 0-16,-7-7-1 15,7 7 1-15,0 0-1 16,-7-15 1-16,7 15 0 0,-6-10-1 16,6 10 1-16,-3-13-1 15,3 6 1-15,0 7 0 0,-2-17 0 16,0 9 0-16,2-2 0 16,-3 0 0-16,3 0 1 15,-2 1-1-15,-1-1 1 16,1 0-1-16,2-3 1 0,-2 3-1 15,-3-3 0-15,1-1 0 16,2 2 1-16,-3-1-1 16,3-2 0-16,-3 3 1 15,3-3-1-15,-3 0 0 16,2 0 1-16,-1 3-1 0,0-3 0 16,2 0 1-16,-3 1-1 15,0-1 1-15,0-3-1 16,3 1 0-16,-1 0 1 15,-1-3-1-15,-2 0 1 16,3-2-1-16,1-1 2 0,0 3-2 16,-3-2 0-16,2 0 0 15,1-3 0-15,0 3 0 0,-3-3 0 16,-1 1 0-16,1-5 0 16,0 3 0-16,3-6 0 15,-3 2 0-15,3 2 0 16,-3 1 0-16,-1 3 0 0,1-1 0 15,-2 4 0-15,5 0 0 16,-5 1 0-16,0 0 0 16,1-2 0-16,1 0 0 15,0-3 0-15,0-3 0 16,-4 4 0-16,7-2 0 0,-6 0 0 16,4 4 0-1,0-3 0-15,-1 3 0 0,-3-1 0 16,3 5 0-16,-2-1 0 15,2-1 0-15,-2 3 0 16,-2-3 0-16,5-3 0 0,-6 4 0 16,3-3 0-16,1-2 0 15,-4 3 0-15,3-2 0 0,0 1 0 16,-1 2 0-16,0-2 0 16,-1 2 0-16,4 3 0 15,-6 0 0-15,4 0 0 16,0 2 0-16,0-1 0 15,1 1 0-15,-2-2 0 0,4 2 0 16,-3 3 0-16,-1-2 0 16,0 1 0-16,4-2 0 15,-5 2 0-15,3 1 0 0,0 2 0 16,-2-2 0-16,4-1 0 16,-3 4 0-16,2-1 0 15,-3 0 0-15,2-5 0 16,0 6 0-16,-1-7 0 15,2 6 0-15,-3-2 0 16,4 2 0-16,-2-2 0 0,1 5 0 16,5 7 0-16,-13-16 0 15,13 16 0-15,-9-9 0 0,9 9 0 16,-8-9 0-16,8 9 0 16,0 0 0-16,-9-9 0 15,9 9 0-15,0 0 0 16,0 0 0-16,0 0 0 0,-8-7 0 15,8 7 0-15,0 0 0 16,0 0 0-16,0 0 0 16,0 0 0-16,0 0 0 15,0 0 0-15,0 0-38 0,0 0-51 16,0 0-5 0</inkml:trace>
  <inkml:trace contextRef="#ctx0" brushRef="#br0" timeOffset="239140.3656">4572 13746 379 0,'0'0'5'0,"0"0"2"0,0 0 1 16,0 0 2-16,0 0 0 16,0 0 1-16,0 0-1 0,0 0 1 15,0 0-4-15,0 0-3 16,0 0-2-16,0 8 0 15,0-8-2-15,0 0 1 16,12 10 1-16,-12-10 1 16,18 2 0-16,-9-2 1 0,-9 0 0 15,16-5 0-15,-16 5 0 16,9-11 1-16,-9 11-2 0,2-14 0 16,-2 14-1-16,-2-10 0 15,2 10-1-15,-9-3-1 16,9 3 0-16,-16 0 0 15,16 0-1-15,-13 15 0 0,9-5 1 16,4-10-1-16,-2 16 1 16,2-16 0-16,2 12 0 15,-2-12 0-15,10 0 1 16,-10 0-1-16,18-8 1 16,-18 8 0-16,14-14 0 15,-9 1 0-15,1 2 1 0,-6 4-2 16,0 7 0-16,-11-9 0 15,2 9 0-15,-4 0 0 16,-3 9 0-16,5 4-3 0,-2 1-3 16,6 4-7-16,0 7-41 15,7-8-33-15,7-2-1 16</inkml:trace>
  <inkml:trace contextRef="#ctx0" brushRef="#br0" timeOffset="241689.8855">3612 15758 39 0,'0'0'-3'0,"10"3"-19"16</inkml:trace>
  <inkml:trace contextRef="#ctx0" brushRef="#br0" timeOffset="242181.6299">5220 15735 142 0,'0'0'-2'16,"0"0"-5"-16,11 0-26 15,-4 0-16-15</inkml:trace>
  <inkml:trace contextRef="#ctx0" brushRef="#br0" timeOffset="242746.4188">3612 15720 269 0,'0'0'6'16,"0"0"4"-16,0 0 1 0,0 0-2 16,0 0 0-16,0 0 1 15,0 0-1-15,13 10 1 16,4-5-5-16,10 5-5 15,5-2-5-15,14 0-6 0,11-1-17 16,3-2-18-16,11 4-19 16,-1-7-12-16</inkml:trace>
  <inkml:trace contextRef="#ctx0" brushRef="#br0" timeOffset="242887.1937">4855 15815 155 0,'0'0'2'0,"0"0"-1"16,13-3-2-16,-6 0-19 0,8 3-29 15,0-2-2-15</inkml:trace>
  <inkml:trace contextRef="#ctx0" brushRef="#br0" timeOffset="243035.3809">5254 15761 115 0,'0'0'1'0,"0"0"-6"16,0 0-21-16,12 1-18 16</inkml:trace>
  <inkml:trace contextRef="#ctx0" brushRef="#br0" timeOffset="243520.7117">3692 15676 229 0,'0'0'2'15,"0"0"1"-15,7 4 5 0,-7-4 1 16,25 8 3-16,-2-3 0 16,11 2 2-16,14-4 1 15,6 5-2-15,14-8-1 16,11 1-3-16,3-1-3 15,10 0-2-15,0 0-2 0,-1 0-1 16,2 0-4-16,-6 0-7 16,-5 0-9-16,0 0-11 15,-5 0-16-15,-6 0-13 0,5 0-7 16</inkml:trace>
  <inkml:trace contextRef="#ctx0" brushRef="#br0" timeOffset="243666.0474">5320 15745 186 0,'0'0'9'15,"0"0"6"-15,0 0 3 0,0 0 0 16,0 0 2-16,0 0 0 16,0 0 0-16,10-4 0 15,-10 4-11-15,0 0-13 16,10-6-24-16,-10 6-40 0,0 0-4 16</inkml:trace>
  <inkml:trace contextRef="#ctx0" brushRef="#br0" timeOffset="253033.516">6405 10282 329 0,'0'0'6'0,"0"0"2"0,0 0 3 16,0 0 3-16,0 0-1 16,0 0 2-16,0 0-1 0,0 0 0 15,0 0-5-15,0 5-3 16,0-5-3-16,7 10 0 15,-7-10-1-15,19 10 2 16,-1-10-1-16,7-2 2 0,12-13 1 16,13-17 1-16,12-18 0 15,19-14 1-15,17-15 0 16,16-11-1-16,12-7-1 16,9-1-3-16,4 1-3 15,-7 11 0-15,-10 8 0 0,-18 19 0 16,-17 15 0-16,-22 11 0 15,-20 14 0-15,-15 6 0 16,-11 8 0-16,-19 5 0 16,11-2 0-16,-11 2 0 15,0 0 0-15,0 0 0 0,0 0 0 16,0 0 0-16,0 0 0 16,0 0 0-16,0 0 0 15,0 0 0-15,-3 7 0 0,3-7 0 16,0 0 0-16,0 0 0 15,-10 5 0-15,10-5 0 16,0 0 0-16,-10 8 0 0,10-8 0 16,0 0 0-16,0 0 0 15,-7 9 0-15,7-9-14 16,0 0-64-16,0 0-11 16</inkml:trace>
  <inkml:trace contextRef="#ctx0" brushRef="#br0" timeOffset="262904.6681">1183 13644 64 0,'0'0'4'16,"0"0"1"-16,0 0 2 15,-8-3 2-15,8 3 2 16,-10-1 2-16,10 1-2 0,-8 0 3 16,8 0-1-16,-9 0-1 15,9 0-2-15,0 0 1 16,0 0-1-16,-9 0 1 16,9 0-1-16,0 0-1 0,0 0-1 15,0 0-1-15,0 0-2 16,0 0-2-16,0 0 1 15,0 0-3-15,0 0 1 16,0 0 0-16,0 0 1 16,0 0 1-16,0 0-1 0,0 0 1 15,2 6 0-15,-2-6 2 16,10 6-1-16,-10-6 0 16,13 7 0-16,-4-2 0 0,5 1-1 15,0-1 0-15,4-1 0 16,1-1 1-16,6 2-1 15,7-3 0-15,11 3 0 16,4-5 0-16,10 0 1 0,10 0-1 16,8-3 0-16,6-4 0 15,7 2-1-15,4-2 0 16,2 2 0-16,4 0-1 16,1 0 0-16,-2 3 0 0,2 2-1 15,6 0 2-15,-2 0-1 16,3 0-1-16,-5-3 1 15,1 3-1-15,0-2 0 16,2-2 0-16,-2 4 0 16,-4 0-1-16,-4 0 0 15,0 6 1-15,-4-1-1 0,2 0 1 16,-3 3 0-16,-4-3 1 16,-6 2-1-16,-1-2 0 15,-8-1 0-15,0-1-1 0,-7-3 1 16,-6 0-1-16,-7 0 1 15,-2 0-1-15,-6 0 0 16,-5 0 0-16,-3 0 0 0,-6 5 0 16,2-5 0-16,-5 5-1 15,0-3 1-15,-3 3 0 16,-1-2 0-16,-2 1 0 16,-2 1 0-16,1-2 0 0,-3 0 0 15,-5-2 0-15,-1 2 0 16,2 0 0-16,-11-3 0 15,9 5 0-15,-9-5 0 16,0 0 1-16,0 0 0 16,0 0 1-16,0 0 0 15,0 0-1-15,0 0-3 16,0 0-12-16,0 0-58 0,0 0-3 16</inkml:trace>
  <inkml:trace contextRef="#ctx0" brushRef="#br0" timeOffset="265567.7329">21704 13887 315 0,'0'0'9'0,"0"0"3"16,0 0 4-16,0-9 3 0,0 9 2 16,0-7 0-16,0 7 2 15,0-11 0-15,0 11-7 16,0 0-3-16,0 0-4 15,-7-8-2-15,7 8-2 16,-14 8-3-16,7 3-2 0,-4-2 0 16,4 6 0-16,0-1 0 15,0 2 0-15,7-2 0 16,0-2 0-16,4 1 0 0,8-8 0 16,4-3 0-16,3-2 0 15,3 0 0-15,-1-4 0 16,0-8 0-16,0-6 0 15,-6-2 0-15,-1 0 0 16,-6-2 0-16,-8 1 0 0,0 1 0 16,-12 7 0-16,-4 0 0 15,-5 8 0-15,-5 5 0 16,-1 0 0-16,-3 7 0 16,3 8 0-16,4 2 0 0,3 6 0 15,5 2 0-15,6-1 0 16,6-1 0-16,8-2 0 15,7 0 0-15,8-6 0 0,6-5 0 16,6-6 0-16,5-4 0 16,0 0 0-16,-2-7 0 15,-2-5 0-15,1-6 0 16,-14-4 0-16,-3-2 0 0,-9 1 0 16,-8-4 0-1,-8 6 0-15,-9 0 0 0,-8 6 0 16,-5 5 0-16,-5 7 0 15,-4 3 0-15,2 5 0 16,-4 7 0-16,7 6 0 0,6 5 0 16,6-3 0-16,5 6 0 15,9-1 0-15,8-1 0 16,11-3 0-16,10-1 0 16,9-5 0-16,5-6 0 0,5-4 0 15,2-5 0-15,3-2 0 16,-2-8 0-16,-9-2 0 15,-4-5 0-15,-8-3 0 16,-7-6 0-16,-10 4 0 0,-5 0 0 16,-10 0 0-16,-10 1 0 15,-2 9 0-15,-8 3 0 16,-5 6 0-16,0 3 0 16,1 10 0-16,-1 2 0 0,3 7 0 15,7 0 0-15,5 5 0 16,5-1 0-16,7 1 0 15,8-3 0-15,10 1 0 16,5-5 0-16,10-8 0 0,7-1 0 16,0-5 0-16,3-3 0 15,-4-6 0-15,4-3 0 16,-11-6 0-16,-2-5 0 16,-9 0 0-16,-6 0 0 0,-7-5 0 15,-4 6 0-15,-12-1 0 16,-5 5 0-16,-2 8 0 15,-4-1 0-15,-3 8 0 16,-3 8 0-16,4 2 0 16,4 5 0-16,4 2 0 0,7 1 0 15,5 1 0-15,9-2 0 16,11-2 0-16,6-2 0 16,8-6 0-16,5-4 0 0,2-3 0 15,1-5 0-15,-6-5 0 16,0-5 0-16,-7 1 0 15,-7-4 0-15,-8 3 0 16,-8 0 0-16,-9 3 0 0,-8 1 0 16,-4 7 0-16,-1 2 0 15,-5 2 0-15,-2 5 0 16,7 4 0-16,-3 1 0 16,8 5 0-16,3-6 0 0,11 11 0 15,4-5-84-15,2-1-7 16</inkml:trace>
  <inkml:trace contextRef="#ctx0" brushRef="#br0" timeOffset="266332.7769">21750 13878 363 0,'0'0'9'0,"0"0"2"16,-10-13 2-16,10 13 2 15,-15-14 1-15,3 8 0 16,-1-2 1-16,-4 5 0 0,1 3-7 15,0 11-2-15,-2 4-4 16,3 8 0-16,2 1-2 16,3 3 0-16,6 3-1 0,4 0 2 15,4-6-3-15,9-1 0 16,7-3 0-16,5-10 0 16,2-2 0-16,6-7 0 15,-1-2 0-15,3-7 0 0,-6-10 0 16,-4-2 0-16,-5-5 0 15,-8-4 0-15,-9 1 0 16,-6-4 0-16,-12 8 0 16,-6 0 0-16,-4 4 0 15,-3 3 0-15,1 10 0 0,-6 5 0 16,8 2 0-16,3 9 0 16,3 4 0-16,6 3 0 15,3-1 0-15,7 2 0 16,3 0 0-16,8-3 0 0,7-3 0 15,7-2 0-15,0-6 0 16,6-3 0-16,-3-5 0 16,-2-5 0-16,-4-5 0 15,-11-2 0-15,-1-2 0 0,-7-1 0 16,-10-3 0-16,-5 5 0 16,-5 6 0-16,1 0 0 15,-4 10 0-15,0 2-12 0,7 4-25 16,16 9-50-16,-13 4-1 15</inkml:trace>
  <inkml:trace contextRef="#ctx0" brushRef="#br0" timeOffset="267032.7019">20728 13987 254 0,'0'0'5'0,"0"0"3"15,3 0 0-15,-3 0 1 0,0 0-1 16,0 0 1-16,10 4-2 16,-10-4 1-16,0 0-5 15,0 0-3-15,0 0-9 0,7 15-33 16,-7-15-23-16,18 10-4 16</inkml:trace>
  <inkml:trace contextRef="#ctx0" brushRef="#br0" timeOffset="269315.7126">21725 13766 182 0,'0'0'5'15,"0"0"3"-15,0 0 3 16,0 0 3-16,0 0 2 16,0 0 3-16,0 0 1 0,0 10 3 15,0-10-5-15,0 0 0 16,0 0-3-16,0 7-1 15,0-7-2-15,0 0-1 16,0 10-3-16,0-10-1 0,0 0-1 16,0 10 0-16,0-10-1 15,0 0 0-15,0 0 0 16,0 0 0-16,0 0 1 16,0 0 0-16,0 0 0 15,0 0 1-15,0 0-1 0,0 0 1 16,0 0-1-16,0 0 1 15,0 0-1-15,0 0 0 16,0 0-1-16,0 0 0 0,-3-10 0 16,3 0-5-16,0 1 0 15,0-6 0-15,0-3 0 16,0 0 0-16,0-1 0 16,0-6 0-16,0 1 0 0,0-2 0 15,0-3 0-15,0 4 0 16,0-8 0-16,0 6 0 15,3-5 0-15,-1 5 0 16,-2-5 0-16,2-1 0 0,-2 4 0 16,3-5 0-16,-3 3 0 15,0 0 0-15,0-1 0 16,0-1 0-16,0 3 0 16,0-2 0-16,0 5 0 15,0-1 0-15,0 2 0 0,0 1 0 16,0 0 0-16,0 2 0 15,0-1 0-15,0 4 0 16,0-2 0-16,0 1 0 16,0-1 0-16,0 3 0 0,0-1 0 15,2 1 0-15,-2-2 0 16,4-1 0 0,-4 2 0-16,0 0 0 0,0 0 0 15,0-2 0-15,2 5 0 16,-2-1 0-16,0 4 0 0,0-7 0 15,0 9 0-15,0-3 0 16,0 3 0-16,0 0 0 0,0 0 0 16,2 2 0-16,-2-3 0 15,0 3 0-15,0 1 0 16,0 0 0-16,0 0 0 16,3-2 0-16,-3 5 0 0,0 6 0 15,0-15 0-15,0 15 0 16,2-13 0-16,-2 13 0 15,0-7 0-15,0 7 0 16,0 0 0-16,0-12 0 0,0 12 0 16,0 0 0-16,0 0 0 15,3-10 0-15,-3 10 0 16,0 0 0-16,0 0 0 16,0 0 0-16,0 0 0 15,0 0 0-15,0 0 0 0,0 0 0 16,0 0 0-16,0 0 0 15,0 0 0-15,0 0 0 16,0 0 0-16,0 0 0 0,0 0 0 16,0 0 0-16,0 0 0 15,0 0 0-15,0 0 0 16,0 0 0-16,0 0 0 16,0 0 0-16,0 0 0 0,-5 4 0 15,0 7 0-15,-3 3 0 16,-4 1 0-16,0 4 0 15,-4 1 0-15,0 6 0 16,-2-7 0-16,2 3 0 16,2-5 0-16,-2-1 0 0,9-6 0 15,-3 0 0-15,10-10 0 16,-7 10 0-16,7-10 0 16,0 0 0-16,0 0 0 15,0-5 0-15,3-6 0 0,1 1 0 16,1-4 0-16,3-6 0 15,-1 3 0-15,3-8 0 16,0 3 0-16,-1-4 0 0,5 5 0 16,-5 1 0-16,2 1 0 15,-4 1 0-15,3 3 0 16,-3 2 0-16,-1 3 0 16,-6 10 0-16,7-9 0 0,-7 9 0 15,0 0 0-15,0 0 0 16,5 9 0-16,0 3 0 15,2 4 0-15,3 1 0 0,2 6 0 16,2 1 0-16,0 0 0 16,4 5 0-16,-1-2 0 15,0-6 0-15,0 2 0 16,-2-3 0-16,0-3 0 16,-2-2 0-16,-3-5 0 15,-1-3 0-15,-9-7 0 0,11 10 0 16,-11-10 0-16,0 0 0 15,0 0 0-15,0 0 0 16,0 0 0-16,0 0 0 0,0 0 0 16,0 0 0-16,0 0 0 15,0 0 0-15,0 0 0 16,0 0 0-16,0 0 0 16,-5-2 0-16,5 2 0 0,0 0 0 15,0 0-71-15,-10 2-24 16</inkml:trace>
  <inkml:trace contextRef="#ctx0" brushRef="#br0" timeOffset="270240.4143">21956 13213 371 0,'0'0'7'0,"0"0"5"16,0 0 2-16,0 0 2 15,0 0 2-15,-5-8 0 16,5 8 1-16,0 0 1 16,0 0-6-16,0 0-12 0,3-7-2 15,6 5 0-15,3-1 0 16,6 3 0-16,7-2 0 15,3 0 0-15,3-1 0 16,5 0 0-16,-4 3 0 16,3-2 0-16,-6 0 0 15,-6-1 0-15,0 3 0 16,-11 0 0-16,0 0 0 0,-12 0 0 16,2 7 0-16,-7 3 0 15,-9 2 0-15,-6 4 0 16,-5 3 0-16,-5 4 0 0,-2 1 0 15,-6-3 0-15,1 0 0 16,3 2 0-16,2-5 0 0,2-4 0 16,5 1 0-16,7-5 0 15,6-3 0-15,2 1 0 16,10-8 0-16,0 0 0 16,15 8 0-16,2-8 0 0,7 0 0 15,12 0 0-15,-1 0 0 16,7-6 0-16,1 4 0 15,1-4 0-15,-2 4 0 16,-4-3 0-16,-6 3 0 0,-5-1 0 16,-5 1 0-16,-4-1 0 15,-6 3 0-15,-12 0 0 16,11 0 0-16,-11 0 0 16,0 0 0-16,0 0 0 15,0 0 0-15,0 0 0 16,-10 3 0-16,10-3 0 0,0 0 0 15,-9 5 0-15,9-5 0 16,0 0-15-16,0 0-75 0,0 0-4 16</inkml:trace>
  <inkml:trace contextRef="#ctx0" brushRef="#br0" timeOffset="270738.4541">22667 13372 420 0,'0'0'5'16,"0"-7"2"-16,0-3 2 0,0-2 1 15,-8-3 1-15,4-4 1 16,-9 3 0-16,3-4 0 16,-8 2-4-16,-1 3-3 0,-4 9-5 15,-2 2 0-15,-2 4 0 16,3 7 0-16,-1 10 0 16,5 0 0-16,5 2 0 15,5 3 0-15,10-2 0 0,0 0 0 16,15-2 0-16,4-6 0 15,9-3 0-15,2-3 0 16,-3-6 0-16,3 0 0 16,-6-10 0-16,2 0 0 0,-7-2 0 15,-4-3 0-15,-5 3 0 16,-5-1 0-16,0 2 0 16,-5 11 0-16,0 0 0 15,0 0 0-15,0 0 0 16,6 14 0-16,-4-2 0 0,5 6-3 15,0-4-9-15,1-2-10 16,7 1-16-16,3-1-35 16,-1-5-6-16</inkml:trace>
  <inkml:trace contextRef="#ctx0" brushRef="#br0" timeOffset="271129.7972">22866 13375 268 0,'0'0'13'16,"0"0"5"-16,0 0 5 16,-8-13 1-16,5 3 2 15,3 1 2-15,-4-5 0 16,4-1 0-16,0 1-12 0,0 1-5 15,2-1-4-15,5 2-2 16,2 5-3-16,0 1 0 16,7 6-2-16,-2 0 0 15,-3 6 0-15,3 6 0 0,-4 0 0 16,0 3 0 0,-5 0 0-16,-3 2 0 0,3-2 1 15,-5 3-1-15,0-9 1 16,-2 1 1-16,2-10-1 15,-5 14 1-15,5-14 0 0,0 0 1 16,-2-7-3-16,2-2 0 16,2-7 0-16,8 0 0 0,-1-5 0 15,-1 4 0-15,5-1 0 16,-6 4 0-16,3 4 0 16,-2 5 0-16,1 5 0 15,-9 0 0-15,16 3 0 16,-7 4 0-16,1 5 0 0,0-2 0 15,2 2-3-15,-4 0 1 16,5 2-5-16,-13-14-7 16,19 19-24-16,1-11-49 15,-9-8 0-15</inkml:trace>
  <inkml:trace contextRef="#ctx0" brushRef="#br0" timeOffset="271320.757">23346 13201 429 0,'0'0'3'15,"0"0"3"-15,0 0 0 0,0 0 1 16,-6 4 1-16,6-4-1 16,-9 16 1-16,6-3-1 15,1 1-2-15,2 4-2 16,0-1-3-16,0 0-1 0,2 0-4 16,3-5-5-16,8 3-9 15,-1-9-12-15,3-4-41 16,13 1-13-16</inkml:trace>
  <inkml:trace contextRef="#ctx0" brushRef="#br0" timeOffset="271605.4619">23649 13193 392 0,'0'0'8'16,"0"0"3"-16,8-10 2 15,-8 10 1-15,2-14 2 16,-2 4-1-16,0 1 1 0,-2-2 0 16,-9 4-6-16,1 5-10 15,-4 2 0-15,1 2 0 16,-4 5 0-16,2 8 0 15,-2 2 0-15,4 5 0 0,3-2 0 16,3 4 0-16,5 2 0 16,2-6 0-16,7 2 0 15,5-5 0-15,1-1 0 16,1-2 0-16,-2-4 0 0,1-2 0 16,-5-1 0-16,-8-7 0 15,0 10 0-15,-5-6 0 16,-13-4 0-16,-1 3 0 15,-6-3-3-15,0 0-41 0,-5-3-43 16,-5-6-2-16</inkml:trace>
  <inkml:trace contextRef="#ctx0" brushRef="#br0" timeOffset="271764.6759">23390 12946 508 0,'0'0'3'15,"0"0"-3"-15,0 0 0 16,0 0 0-16,0 0 0 16,0 0 0-16,5 0-7 0,18 0-77 15,-23 0-4-15</inkml:trace>
  <inkml:trace contextRef="#ctx0" brushRef="#br0" timeOffset="273647.08">4055 13704 338 0,'0'0'5'0,"0"0"2"15,-5-10 3-15,5 10 1 0,0 0-1 16,-5-12 1-16,5 12-1 16,0 0 0-16,0 0-4 15,17 0-2-15,6 0-2 0,4 2 0 16,10 3 1-16,11-3 2 16,7 1 0-16,9-3 0 15,3 0 1-15,2-3-1 0,1-4 0 16,0-2-1-16,-3-2 1 15,-3-3-2-15,-1-2 0 16,-1-6-1-16,-5 0 0 16,5-2 1-16,-7-6-1 15,-3-1 0-15,-6-3-1 16,-6-5 2-16,-4-4-1 16,-14 1 1-16,-4 0-1 0,-11-5 0 15,-7-1 0-15,-5 4 0 16,-7-1 0-16,-8 6-1 15,-6 0 0-15,-4 1-1 0,-4 4 0 16,-3 4 0-16,-6 0-1 16,-1 5 1-16,-1 3-1 0,3 3 0 15,-8 4 0-15,1 3 1 16,1 3-1-16,-1 4 1 16,-1 2 0-16,2 3 0 15,-3 0 0-15,-2 6 0 16,3 2-1-16,1-2 1 0,-2 5 0 15,4 2-1-15,6 1 2 16,-1 3-1-16,4 0 0 16,1 3 0-16,4 1 0 0,6 0-1 15,1 7 1-15,3-2-1 16,5 5-1-16,3 4 1 16,1-1 0-16,8 7-1 15,4 2 1-15,2 0 0 16,5 4 1-16,4-2-1 15,4 2 1-15,8 4 1 16,7-3 0 0,2-7 1-16,2-1 0 0,4-8 0 15,1-5 0-15,-2-1 1 16,2-11 0-16,-7-11 0 16,-8 1-1-16,1-5-2 15,-6 0 0-15,-4 0 0 0,-2-2 0 16,-1-3 0-16,-10 5 0 15,14-11 0-15,-14 11 0 16,0 0 0-16,7-6 0 0,-7 6 0 16,0 0 0-16,0 0-18 15,-18 12-70 1,18 0-4-16</inkml:trace>
  <inkml:trace contextRef="#ctx0" brushRef="#br0" timeOffset="277715.0932">21762 14169 282 0,'0'0'6'0,"0"0"4"0,0 0 1 16,0 0 4-16,0 6 2 16,0-6 1-16,0 9 3 15,0-9 1-15,0 13-5 16,0-13-3-16,0 10-2 15,0-10-2-15,0 0-1 0,0 9-3 16,0-9 0-16,0 0-2 16,0 0-1-16,0 0 0 15,0 0-1-15,0 0-1 16,0 0 0-16,0 8 0 0,0-8 0 16,0 0 0-16,0 0-1 15,0 0 0-15,0 0-4 16,0 0-8-16,0 0-19 0,-15 0-52 15,15 0-1-15</inkml:trace>
  <inkml:trace contextRef="#ctx0" brushRef="#br0" timeOffset="278966.7869">21678 12189 336 0,'0'0'7'0,"0"0"4"0,0 0 3 16,0 0 3-16,0 0-1 15,0 0 0-15,0 0 1 16,0 0 0-16,-13 12-6 15,11-3-4-15,-6 6-4 0,1 2-1 16,1 1 0-16,-1 3-1 16,5-3 1-16,2 0 0 15,5-1 0-15,5-5 1 16,2-7 1-16,4-2 0 16,0-3 1-16,5-3 1 0,-5-9 0 15,2-8-6-15,-6 0 0 16,-1-4 0-16,-6-4 0 15,-5-1 0-15,-3 1 0 16,-7 6 0-16,-7 0 0 0,-1 7 0 16,-7 7 0-16,1 8 0 15,-6 0 0-15,3 10 0 16,-1 5 0-16,3 5 0 16,3 2 0-16,7 6 0 0,8-6 0 15,7 5 0-15,10-5 0 16,11-1 0-16,7-6 0 15,4-6 0-15,11-6 0 16,-1-3 0-16,-2-11 0 0,-3-3 0 16,-2-4 0-16,-8-4 0 15,-7-5 0-15,-8-3 0 16,-12 4 0-16,0-5 0 16,-16 9 0-16,-5 2 0 15,-7 5 0-15,-3 12 0 0,-4 3 0 16,-1 3 0-16,4 10 0 15,4 4 0-15,5 0 0 16,7 6 0-16,9-4 0 0,7 1 0 16,7-2 0-16,9-6 0 15,11-2 0-15,5-8 0 16,5-2 0-16,3-2 0 16,-2-11 0-16,1-6 0 0,-7-1 0 15,-14-6 0-15,-3 5 0 16,-15-1 0-16,-7 2 0 15,-19 2 0-15,-6 7 0 16,-8 10 0-16,-4 1 0 0,-4 1 0 16,4 13 0-16,1-2 0 15,6 3 0-15,9-3 0 16,9 3 0-16,4-3 0 0,10 3 0 16,5-1 0-1,7-5 0-15,9 6 0 0,-2-7 0 16,9 4 0-16,-3-5-49 15,4 0-41-15,-1-4 0 16</inkml:trace>
  <inkml:trace contextRef="#ctx0" brushRef="#br0" timeOffset="283348.8536">20845 12472 136 0,'0'0'4'16,"0"0"3"-16,0 0 4 15,9 3 3-15,7-1 3 0,11 1 4 16,8 0 1-16,17 1 1 16,10 1-1-16,25-2-4 15,15-1-5-15,13 1 0 0,11-3-4 16,19 0-2-16,6 0-2 15,8 0-1-15,5 0-1 16,5 0 0-16,0 0 0 16,5 0-2-16,-2 0 1 0,-8 0-1 15,0 3-1-15,-14-3-2 16,-12 2-1-16,-18-2-1 16,-21 0-2-16,-20 0-2 15,-16 0-2-15,-18 0-1 0,-26 2-2 16,-6 0-6-16,-13-2-15 15,-13 13-35-15,1-8-1 16</inkml:trace>
  <inkml:trace contextRef="#ctx0" brushRef="#br0" timeOffset="284070.7975">21583 14108 192 0,'0'0'4'0,"0"0"4"0,12-8 3 15,1 8 4-15,4-4 2 16,9 4 3-16,13 0 3 16,16-3 3-16,12 3-2 15,22 0-3-15,15 0-1 16,22 0-3-16,10-2-2 0,13-6-2 16,12 5-3-16,4-2-4 15,6 3 0 1,-7 0-2-16,0 2-1 0,-13 0-1 15,-6 0-2-15,-16 0-1 16,-12 2 0-16,-18 0-1 0,-19-2-1 16,-15 4 2-16,-15-4-1 15,-15 0 1-15,-14 0 1 16,-9-4-1-16,-12 4-1 0,0 0-2 16,-8-13-6-16,-5 12-11 15,-2 1-37-15,0-6-20 16,0 4-5-16</inkml:trace>
  <inkml:trace contextRef="#ctx0" brushRef="#br0" timeOffset="284704.1003">24020 13213 348 0,'0'0'5'0,"0"0"3"15,0 0 2 1,0 0-1-16,0 0 1 0,0 0-1 15,0 5 1-15,0-5-1 16,-13 19-4-16,5-2-3 16,-4 0-2-16,-1 2 0 0,3-1 1 15,3 2-1-15,3-1 1 16,4-1 0-16,0-4 0 16,9 1 1-16,3 0 0 0,4-6 1 15,-2 2 0-15,4-2-1 16,-1 1 1-16,-2 1-1 15,0-6 0-15,-7 2 0 16,-8-7 0-16,7 10 1 0,-7-10-1 16,-7 10 1-16,-6-8-1 15,-6 3 0-15,-6-2-1 16,-1 1-1-16,-4-4-3 0,0 0-4 16,3-4-5-16,5-4-15 15,3 6-50-15,8-23-7 31</inkml:trace>
  <inkml:trace contextRef="#ctx0" brushRef="#br0" timeOffset="284830.5702">24020 13213 366 0,'57'-56'4'0,"-50"49"1"16,3 4 0-16,-1-2 1 15,7 0 0-15,-2 0-3 0,6 3-13 16,5-4-59-16,-2 6-5 15</inkml:trace>
  <inkml:trace contextRef="#ctx0" brushRef="#br0" timeOffset="285152.4739">24288 13204 385 0,'0'0'3'16,"0"0"3"-16,-13 9 0 15,3-1 2-15,1 1-1 0,-4 7 2 16,3 4-1-16,0-1 0 16,2 4-2-16,6-3-2 15,2-1-1-15,5-1 0 0,8-6-1 16,4-2 1-16,5-8-1 16,3-2 0-16,0-5 1 15,0-9-1-15,0-4 1 16,-5-5 0-16,-6-1-1 0,-3-3 0 15,-11-3 0-15,0 3-1 16,-13 4 0-16,-4 4 0 16,-6 4-2-16,-2 8-3 15,0 4-9-15,4 8-22 0,5 7-48 16,-1 8-2-16</inkml:trace>
  <inkml:trace contextRef="#ctx0" brushRef="#br0" timeOffset="285761.064">24248 13655 406 0,'0'0'1'0,"0"0"0"15,0 0 2-15,-3 9 1 0,3-9 0 16,0 18 1-16,0-6 0 16,5 3 1-16,3-1-1 15,-3 1 0-15,0 1-2 16,2-4 0-16,-2-2-1 0,0 0 1 16,-5-10-1-16,0 0 0 15,0 0-1-15,0 0 1 16,3-18-1-16,-3 0 0 15,0-3 0-15,5-4-1 16,-3-4-1-16,6 0 1 0,-4 5-1 16,1 2 0-16,3 5 0 15,0 2 0-15,-8 15 1 16,12-8-1-16,-12 8 1 0,15 15 0 16,-8 3 0-16,-2-2 1 15,-2 7 0-15,5 0 1 16,-6-3-2-16,1-1 1 15,-3-2 0-15,2-5 0 0,-2-2 0 16,0-10 0-16,0 0 0 16,0 0 0-16,5-15 0 15,0 1-1-15,2-6 1 16,-1-2-2-16,2 0 1 0,0-1 0 16,0 3-1-1,0 6 0-15,-2 2 0 0,-6 12 1 16,10-8-1-16,-10 8 1 15,5 12 0-15,-2 0 0 16,-2 6 0-16,4 2-2 16,0 1-6-16,-5-3-12 0,4 0-61 15,3-3-1-15</inkml:trace>
  <inkml:trace contextRef="#ctx0" brushRef="#br0" timeOffset="286265.1693">24566 13560 363 0,'0'0'3'0,"0"0"2"0,0 0 1 15,0 0 2-15,0 0-1 16,0 11 1-16,3-2 0 16,2 1 0-16,-3 2-2 15,3 3-2-15,-3-3-2 0,1 0 0 16,-1-3 0-16,-2-9 0 15,4 12 0-15,-4-12 0 16,0 0-1-16,0-5 0 16,0-6 1-16,2-3-1 0,0-4 0 15,3-3-2-15,0-1 0 16,0 2 1-16,2-1-1 16,1 4 0-16,-3 5-1 0,-5 12 2 15,10-12-2-15,-10 12 4 16,7 7-2-16,-4 5 1 15,0 2 0-15,-3 1 0 16,2 3 0-16,-1-1 0 0,3-4 0 16,-4-1-1-16,0-12 0 15,0 0 0-15,14 5 0 16,-14-5 0-16,18-17 0 16,-8 0-1-16,3-5 0 15,-2 1 1-15,-1 1-1 0,3 4 0 16,-6 1 0-16,3 5 1 15,-10 10 0-15,8 0 0 16,-6 7 1-16,1 11 0 16,0 3-2-16,-3 2-9 0,7-14-59 15,-2 24-8-15</inkml:trace>
  <inkml:trace contextRef="#ctx0" brushRef="#br0" timeOffset="301680.6541">6559 10623 303 0,'0'0'5'15,"0"0"4"-15,-11-9 4 0,11 9 1 16,-12-4 2-16,12 4 1 15,-7-8 0-15,7 8 0 16,0 0-5-16,0 0-3 0,-4 12-3 16,8 3-3-16,5 5-2 15,3 0 1-15,4 3 0 16,5-1 0-16,5-6 1 16,6-5 1-16,10-11 0 0,7-14 0 15,20-14 0-15,7-14 2 16,16-16-1-16,13-13 0 15,9-10 0-15,10-9-1 16,3 1 1-16,-2 2-1 16,-6 3 1-16,-6 13 0 0,-12 6-5 15,-10 10 0-15,-19 15 0 16,-9 9 0-16,-18 11 0 16,-10 3 0-16,-13 8 0 0,-7 5 0 15,-15 4 0-15,8-3 0 16,-8 3 0-16,0 0 0 15,0 0 0-15,0 0 0 16,0 0 0-16,0 0 0 0,0 0 0 16,-6 5 0-16,6-5 0 15,-5 11 0-15,5-11 0 16,-9 12 0-16,6-3 0 16,-7 2-4-16,7 1-27 0,1 0-56 15,-5 0-3-15</inkml:trace>
  <inkml:trace contextRef="#ctx0" brushRef="#br0" timeOffset="306991.1144">4602 15750 220 0,'0'0'7'0,"0"0"2"16,0 0 6-16,0 0 1 0,-5-9 3 15,5 9 1 1,0 0 2-16,-5-12 1 0,5 12-4 16,0 0-2-16,-5-9-4 15,5 9-1-15,0 0-2 16,0 0-1-16,0 0-2 0,-6-9 0 15,6 9-2-15,0 0 0 16,0 0-1-16,0 0-1 16,0 0-1-16,0 0-1 15,0 0 0-15,0 0 0 0,0 0 0 16,0 0-1-16,0 0 0 16,0 0 1-16,-3 6-1 15,3-6 0-15,0 13 0 0,0-13 0 16,-1 18 0-16,1-5 1 15,0-1-1-15,-3 2 0 16,3 3 1-16,0 3-1 16,0 1 0-16,3 3 0 15,-2 8 1-15,2 0 1 16,0 5-1-16,0 3 0 16,2 8 1-16,-3 0-1 0,1 3 1 15,-2 3-1-15,3-4 0 16,0 1 0-16,1 2-1 15,-2-4 0-15,5-1 1 0,-3-4-2 16,2-1 3-16,-3 1-1 16,2-5 0-16,-3-5 0 15,-1-1 1-15,1-3-1 0,-1-3 1 16,-2-4 0-16,0-4-1 16,0-4 0-16,0-3 0 15,0-4 0-15,0-8-1 16,0 9 0-16,0-9 1 15,0 0 0-15,0 0 0 0,0 0 0 16,0 0-1-16,0 0 1 16,0 0 0-16,0 0 0 15,0 0-1-15,0 0 1 16,0 0-1-16,0 0 0 16,0 0 1-16,0 0-1 0,0 0 0 15,0 0-1-15,0 0 1 16,0 0 0-16,-2 10-1 15,2-10 1-15,0 8 0 0,0-8 0 16,-5 9 0-16,5-9 0 16,-3 14 0-16,3-14 0 15,-6 7 0-15,6-7 0 16,0 0 0-16,-2 9 0 0,2-9 0 16,0 0 0-16,-4 11 0 15,4-11 0-15,0 0 0 16,0 7-1-16,0-7 0 15,0 0-4-15,0 0-4 0,0 0-6 16,-4 10-17-16,4-10-52 16,0 0-3-16</inkml:trace>
  <inkml:trace contextRef="#ctx0" brushRef="#br0" timeOffset="307607.6477">4535 16883 377 0,'0'0'8'0,"0"0"1"16,-7-5 3-16,7 5 0 15,0 0 1-15,0 0-1 16,0 0 1-16,0 0 0 0,0 0-6 16,0 0-4-16,4 2 0 15,-4-2-2-15,20 15 1 16,-10-3-1-16,5 3 1 15,-3 0-1-15,1 2 1 16,-1-2-1-16,-2 0 0 16,0 3 0-16,-3-9 0 0,1 1-1 15,-8-10 1-15,10 12 0 16,-10-12 0-16,0 0 1 16,12 0-1-16,-6-10 2 15,1-2 0-15,-2-5 1 0,4-4-4 16,2-3 0-16,1-3 0 15,0 3 0-15,-1-2 0 16,-2 1 0-16,-1 5 0 0,0 6 0 16,-1-1 0-16,-7 15 0 15,5-12 0-15,-5 12 0 16,0 0 0-16,0 0 0 16,0-10 0-16,0 10 0 0,0 0 0 15,0 0 0-15,0 0 0 16,0 0 0-16,0 0 0 15,0 0 0-15,0 0 0 16,0 0 0-16,0 0 0 16,0 7 0-16,0-7 0 15,0 0 0-15,0 0 0 16,0 0 0-16,0 0 0 0,0 0 0 16,-3 8 0-16,3-8 0 15,0 0 0-15,0 0 0 0,0 0 0 16,0 0 0-16,0 0 0 15,0 0 0-15,-22 0-90 16,22 0-2-16</inkml:trace>
  <inkml:trace contextRef="#ctx0" brushRef="#br1" timeOffset="670948.9617">5966 9760 309 0,'0'0'7'16,"0"0"5"-16,0 0 2 0,0-7 2 16,0 7 2-16,0 0 1 15,0 0-2-15,0 0 0 16,0 0-4-16,7 12-4 16,-2 5-3-16,6 1-1 0,1 1-1 15,1 4 0-15,6-1 1 16,-1-2 1-16,5-2-1 15,-3-9 0-15,9-9 1 16,2-7 1-16,13-19 0 16,5-10-7-16,11-17 0 0,15-13 0 15,12-16 0-15,12-5 0 16,9-7 0-16,0 5 0 16,-8 8 0-16,-7 9 0 15,-10 17 0-15,-18 10 0 16,-18 21 0-16,-14 4 0 0,-20 13 0 15,-2 4 0-15,-11 3 0 16,0 0 0-16,0 0 0 16,0 0 0-16,0 0 0 0,0 0 0 15,0 0 0-15,0 0 0 16,0 0 0-16,0 0 0 16,0 0 0-16,0 0 0 0,0 0 0 15,0 0-11-15,10 5-82 16,-10-5-3-16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54:44.351"/>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FF0000"/>
    </inkml:brush>
  </inkml:definitions>
  <inkml:trace contextRef="#ctx0" brushRef="#br0">15093 11442 185 0,'0'0'3'16,"0"0"1"-16,0 0 1 16,0 0 4-16,-11 0 4 0,11 0 0 15,0 0 6-15,0 0 2 16,13 2-1-16,1-2 0 16,9 6 0-16,7-2-2 15,9 2-3-15,14-4-2 16,7 4-3-16,11-2-3 0,15 4-2 15,14-3-1-15,15-1-1 16,18 4 0-16,8-4 0 16,21 2-1-16,10-2 0 15,21-1 0-15,15-3 0 16,12 3-1-16,8-3 1 0,13 0-1 16,10 0-1-16,8 0 2 15,2 0 0-15,9 0-1 16,9 2 1-16,10 0 0 15,7-2 0-15,12 2 0 16,5 1 0-16,16 2-1 0,10-2 0 16,-3-1 0-16,3 2 0 15,-14 2-1-15,-2-1 1 0,-24 5 0 16,-19-5-1-16,-26 2 0 16,-23 1 1-16,-27-5-1 15,-22 2 0-15,-23-1 1 0,-25-4-1 16,-22 0 1-16,-15 0-1 15,-22 0 2-15,-19 0 1 16,-16 0 0-16,-10-1 1 16,-13 1 0-16,-17 0-1 15,11-3 0-15,-11 3-2 16,0 0 0-16,0 0-2 0,0 0-2 16,-8-3-2-16,8 3-5 15,-17 0-5-15,5 0-19 16,8 10-45-16,-10-5-2 15</inkml:trace>
  <inkml:trace contextRef="#ctx0" brushRef="#br0" timeOffset="2470.4723">15610 10429 305 0,'0'0'7'16,"0"0"3"-16,0 0 4 15,2-12 0-15,-2 12 2 0,0 0 2 16,5-13-1-16,-5 13-1 16,0 0-5-16,0 0-4 15,0 0-3-15,4 17 0 16,-1 4-2-16,0 5 2 16,1 11-1-16,5 11 1 15,-5 4 1-15,1 7 0 0,0 6 0 16,0 4-1-16,-3-2 2 15,4-1-1-15,-4-3 0 16,-2-6 0-16,3-1-1 16,-3-3-1-16,0-6 1 0,0-5 0 15,0-5-4-15,0-2 0 16,-3-9 0-16,1 0 0 16,-1-6 0-16,-2-3 0 0,2-5 0 15,3-2 0-15,0-10 0 16,-5 7 0-16,5-7 0 15,0 0 0-15,0 0 0 16,0 0 0-16,-7-4 0 0,7 4 0 16,-2-10-3-16,2 10-4 15,-5-15-2-15,5 15-3 16,-6-13-9-16,6 13-22 16,-10-19-40-16,10 11-1 0</inkml:trace>
  <inkml:trace contextRef="#ctx0" brushRef="#br0" timeOffset="4067.1301">15656 10328 184 0,'0'0'6'0,"0"0"5"0,0 0 2 15,0 0 4-15,-9-10 3 16,9 10 0-16,0 0 1 16,0 0 2-16,0 0-4 15,0 0-3-15,0 0-3 16,0 0-2-16,0 0-1 0,0 0-3 15,0 0-2-15,0 0-1 16,0 0-1-16,0 0-1 16,0 0 0-16,4 5 1 0,6-3 0 15,3-2 0-15,2 5 0 16,5-3 2-16,10 1-1 0,0 0 0 16,9 2 0-16,4-5 0 15,4 1 0-15,5-1-1 16,3 0 0-16,0 0-1 15,4 3 0-15,0-3 0 0,1 3-1 16,0-3-1-16,-1 0 1 16,-2 2 0-16,1-2-1 15,-6 0 1-15,3 0 0 16,-6 0 0-16,-1 0-1 16,-4 0 1-16,4-2-1 15,-10 2 0-15,1-3 0 16,-8 3 0-16,-1 0 0 0,-2 0 0 15,-3 0 0-15,-5 0 0 16,-5 3 0-16,0-1 0 16,0 1 0-16,-2-1 0 0,-4 1-1 15,-2-1 1-15,-7-2 1 16,11 2-1-16,-11-2 0 16,0 0 2-16,0 0-1 0,0 0 1 15,0 0 0-15,0 0 0 16,0 0 1-16,0 0-1 15,0 0 0-15,0 0 0 0,0 0-1 16,0 0-1-16,0 0 0 16,0 0 0-16,-8-4-1 15,8 4 0-15,-10 0-1 16,10 0 1-16,-18 9 1 16,11 4-1-16,0 2 1 15,0 9 0-15,2 6 0 16,-3 8 1-16,5 1 1 0,3 5-1 15,0 3 0-15,0 6 0 16,5-4 1-16,1 4 0 16,-1 0 0-16,-3-3 0 0,1-1 1 15,1-3 0-15,-4-3-1 16,0 1 1-16,0-7-1 16,0-3 0-16,0-4 0 0,0-5 2 15,0-3-4-15,0-3 0 16,0-3 0-16,0-3 0 15,0-4 0-15,0-9 0 0,0 15 0 16,0-15 0-16,0 0 0 16,0 13 0-16,0-13 0 15,0 0 0-15,0 9 0 16,0-9 0-16,0 0 0 16,-4 12 0-16,4-12 0 0,0 0 0 15,-3 10 0-15,3-10 0 16,0 0 0-16,-2 15 0 15,2-15 0-15,-3 9 0 16,3-9 0-16,0 13 0 16,0-13 0-16,0 13 0 0,0-13 0 15,-2 15 0-15,2-15 0 16,0 9 0-16,0-9 0 16,0 10 0-16,0-10 0 15,0 0 0-15,0 8 0 0,0-8 0 16,0 0 0-16,0 0 0 15,0 0 0-15,0 0 0 16,0 0 0-16,0 0 0 0,-3 10 0 16,3-10 0-16,0 0 0 15,0 0 0-15,0 0 0 16,0 0 0-16,0 0 0 16,0 10 0-16,0-10 0 15,0 0 0-15,0 9 0 0,0-9 0 16,0 0 0-16,0 0 0 15,0 10 0-15,0-10 0 16,0 0 0-16,0 0 0 16,0 0 0-16,0 0-12 0,0 0-11 15,-8-12-57-15,8 12-8 16</inkml:trace>
  <inkml:trace contextRef="#ctx0" brushRef="#br0" timeOffset="4847.0062">15520 11472 303 0,'0'0'6'15,"0"0"3"-15,0 0 4 0,0 0 0 16,0 0 1-16,0 0 1 16,0 0 0-16,0 0-1 0,0 0-4 15,0 0-4-15,0 0-1 16,5 2-1-16,1 1 1 16,11 2 1-16,2 0 0 0,5 2 1 15,12-1-1-15,9-2 0 16,4 1 0-16,11-3-1 15,8 1-1-15,6 0 0 16,6-3 0-16,3 0-1 0,0 0 0 16,4 0-1-16,0 0 0 15,-2 0 0-15,1 0-1 16,-6 0 0-16,0 0 0 16,-9 0 0-16,-4 2-1 15,-7 0 1-15,-6 0-1 16,-5-2 0-16,-17 6 1 0,-5-4-1 15,-8-2 0-15,-6 3 0 16,0-3 1-16,-13 0 0 16,0 0 1-16,0 0 1 0,0 0-3 15,0 0 0-15,0 0 0 16,0 0 0-16,0 0-6 16,0 0-77-16,0 0-2 0</inkml:trace>
  <inkml:trace contextRef="#ctx0" brushRef="#br1" timeOffset="8983.8282">16283 10919 317 0,'0'0'9'0,"0"0"3"0,0 0 3 15,5-5 3-15,-5 5 2 16,0 0 0-16,0 0 0 16,10-10 1-16,-10 10-7 15,0 0-4-15,0 0-4 0,0 0-2 16,-4 10-1-16,0 5-1 15,-5 0-1-15,2 2 1 16,-4 6 1-16,4-1-1 16,0 2 0-16,4-3 0 0,1-1 0 15,2-3 0-15,7-2 0 16,3-6 0-16,3-2-2 16,1-1 0-16,4-4 0 0,0-2 0 15,2-5 0-15,4-5 0 16,-5-4 0-16,1-6 0 15,-2-2 0-15,-6-1 0 16,-2-4 0-16,-8 2 0 16,-2 4 0-16,-5-2 0 15,-4 3 0-15,-7 2 0 0,-3 9 0 16,-3 1 0-16,-3 6 0 16,2 2 0-16,-1 0 0 15,1 10 0-15,3 4 0 0,3 6 0 16,2 0 0-16,8 3 0 15,2 4 0-15,5-3 0 16,2 1 0-16,10-3 0 16,6 1 0-16,5-8 0 0,1-3 0 15,5-2 0-15,-2-8 0 16,3-2 0-16,-4 0 0 16,-1-9 0-16,-5-4 0 15,-5-7 0-15,-3 0 0 16,-9-4 0-16,-1 1 0 0,-2-1 0 15,-10 2 0-15,-5 2 0 16,-3 5 0-16,-4 2 0 16,-5 8 0-16,2 3 0 15,-4 2 0-15,2 2 0 0,1 8 0 16,3 3 0-16,4 2 0 16,6 3 0-16,6-1 0 15,5-1 0-15,2 4 0 0,4-2 0 16,12-3 0-16,3-5 0 15,6-3 0-15,5 0 0 16,0-7 0-16,-4 0 0 16,5-7 0-16,-6-3 0 0,-3-5 0 15,-7 0 0-15,-3-5 0 16,-9 1 0-16,-3-4 0 16,-3 2 0-16,-6 3 0 15,-6 5 0-15,-5 0 0 0,-3 6 0 16,-2 7 0-16,3 0 0 15,-2 10 0-15,3 2 0 16,1 4 0-16,8 3 0 16,2 1 0-16,8 0 0 0,2 0 0 15,12-6 0-15,3 0 0 16,12-4 0-16,0-4 0 16,3-6 0-16,0 0 0 15,-3-9 0-15,-1-4 0 0,-6 0 0 16,-6-3 0-16,-9-4 0 15,-5 1 0-15,-5-1 0 16,-9 2 0-16,-4 7 0 16,-7 4 0-16,0 2 0 0,-2 5 0 15,2 5 0-15,-1 5 0 16,6 0 0-16,4 6 0 16,6-2-2-16,10-7-69 15,10 9-19-15</inkml:trace>
  <inkml:trace contextRef="#ctx0" brushRef="#br1" timeOffset="9514.8455">16354 11035 345 0,'0'0'6'0,"0"0"3"15,0 0 4-15,0 0 1 0,0-9 1 16,0 9 0-16,0 0 1 16,3-11-3-16,-3 11-5 15,0 0-3-15,0 0-7 16,0 0-10-16,11 0-34 15,-1 0-35-15,-1 3-3 16</inkml:trace>
  <inkml:trace contextRef="#ctx0" brushRef="#br1" timeOffset="10230.2015">16502 10996 262 0,'0'0'7'0,"0"0"4"0,0 0 4 16,0 0 1-16,0 0 4 16,-7-7 0-16,7 7 3 15,0 0 0-15,0 0-7 0,0 0-3 16,0 0-4-16,0 0-3 16,0 0-1-16,9-17-2 15,7 6-1-15,11-1-1 16,8-6 1-16,11-3-1 15,16-2 1-15,11-4 0 16,9 0 0-16,5-1-1 0,5 1 1 16,4 2 0-16,-4 2-1 15,1 10 1-15,-10-1-2 16,-4 7 1-16,-10 5-1 0,-9 0 0 16,-8 2 0-16,-11 2-1 15,-8 0 0-15,-6 3 1 16,-6 0-1-16,-9 0 1 0,-12-5-1 15,10 6 1-15,-10-6 1 16,0 0-1-16,0 0 1 16,0 0-1-16,0 0 1 15,0 0 0-15,0 0-1 0,0 0 0 16,0 0-3-16,0 10-5 16,0-10-12-16,0 0-57 15,-13 2-4-15</inkml:trace>
  <inkml:trace contextRef="#ctx0" brushRef="#br1" timeOffset="10977.3036">18053 10575 384 0,'0'0'6'0,"0"0"4"0,0 0 2 15,11-10 2-15,-11 10 0 16,0 0 0-16,9-7 0 0,-9 7 1 16,7 7-5-16,-4 10-4 15,2 6-2-15,-1 1-1 16,5 14-1-16,-5-4 1 15,6 8-3-15,1 1 0 0,-4-7 0 16,0-1 0-16,0-5 0 16,-3-3 0-16,3-6 0 15,-5-7 0-15,3-2 0 0,-5-12 0 16,2 11 0-16,-2-11 0 16,0-8 0-16,-2-7 0 15,0-8 0-15,-1-9 0 16,3-7 0-16,0-9 0 15,0-6 0-15,0 2 0 16,7-2 0-16,1 4 0 16,2 4 0-16,0 5 0 0,2 7 0 15,-1 5 0-15,3 11 0 16,1 0 0-16,2 11 0 0,1 7 0 16,1 0 0-16,2 17 0 15,-1 6 0-15,-1 7 0 16,-1 6 0-16,-5 5 0 0,6 2 0 15,-8 2 0-15,0 0 0 16,-3-2 0-16,-1-6 0 16,-3-3 0-16,3-5 0 15,-3-3 0-15,-1-4 0 0,2-7 0 16,-5-6 0-16,5 2-8 16,-5-2-64-16,0-9-18 15</inkml:trace>
  <inkml:trace contextRef="#ctx0" brushRef="#br1" timeOffset="11163.5045">18197 10805 408 0,'0'0'6'0,"0"0"1"16,0 0 1-16,0 0 1 0,0-9 0 15,0 9 1-15,21-8-1 16,-5 6 0-16,9-6-4 15,3 4-4-15,9 1-10 16,0 3-70-16,8-3-4 0</inkml:trace>
  <inkml:trace contextRef="#ctx0" brushRef="#br1" timeOffset="11383.2889">18804 10676 470 0,'0'0'5'16,"0"0"1"-16,0 0 2 16,0 0 0-16,0 0 0 15,0 0-2-15,0 0-6 0,0 16 0 16,0 1 0-16,0 3 0 16,5 4 0-16,0 9 0 0,-3-4 0 15,3 1 0-15,5-3-31 16,-5 3-58-16,-2-8-2 15</inkml:trace>
  <inkml:trace contextRef="#ctx0" brushRef="#br1" timeOffset="14812.6437">18993 7196 232 0,'0'0'7'0,"0"0"3"0,0 0 3 16,0 0-1-16,0 0-1 15,0 0 1-15,1 7-2 16,-1-7 1-16,3 18-4 16,0 1-3-16,-1 8-2 0,1 11 1 15,0 7 2-15,-1 12 1 16,-2 4 0-16,0 10 0 16,0 0 0-16,0 1 2 15,-5 14 0 1,0 3 2-16,2-1-3 0,-1-1 1 15,1-1-1-15,1-2 0 16,-1-3 0-16,1 4-1 16,0-17-2-16,2 3-1 15,0-4 0-15,0-1-1 0,2 4 1 16,0-6-1-16,1 2 1 16,-1 2 0-16,1-9-2 15,-3 3 0-15,1-5-1 16,2-3 0-16,0-1 0 15,-3-6 0-15,2 0-1 0,1-2 1 16,0-4 0-16,-1 2 1 16,1-3-1-16,-3-1 1 15,0 3-1-15,0-3 1 16,0 4 0-16,-3-4 1 0,1 4-1 16,-1-1 1-16,0-3-1 15,1 4 1-15,2-4-1 0,-3 1 0 16,3-3 0-16,0 3 0 15,0-3 0-15,0 2-1 16,-3 1 1-16,3-1 0 16,-1 1 0-16,1 3 0 15,-5-1 0-15,2-3 1 0,3 5-1 16,-4-2 1-16,4 1-1 16,0-4 1-16,0 3-1 15,0-1 0-15,0-5 0 16,0 2-1-16,0-1 1 15,0-3 0-15,0 3 0 16,0 1 0-16,0-2 1 0,-3 0-1 16,0 3 1-16,3-4-1 15,-3 0 1-15,3-1 1 16,0-2-1-16,0 1 0 0,0-6 0 16,0 5 0-16,0-7-2 15,-2 0 0-15,0 0 0 0,-2-1 0 16,3-2 0-16,-2 1 0 15,3-1 0-15,-2-2 0 16,0 2 0-16,-1-2 0 16,1 0 0-16,-1-5 0 15,0 5 0-15,2-6 0 0,-5-4 0 16,2 3 0-16,3-4 0 16,1-9 0-16,-2 11 0 15,2-11 0-15,0 0 0 16,0 0 0-16,0 0 0 0,0 0 0 15,0 0 0-15,0 0 0 16,0 0-6-16,0 0-8 16,0-8-13-16,0-7-53 15,3 3-7-15</inkml:trace>
  <inkml:trace contextRef="#ctx0" brushRef="#br1" timeOffset="16650.6575">18972 7442 194 0,'0'0'9'0,"0"0"7"0,0 0 3 16,0 0 2-16,0 0 4 16,-4-7 0-16,4 7 2 15,0 0 0-15,-8-11-6 16,8 11-5-16,-7-13-4 0,7 13-2 15,-8-16-2-15,7 0 0 16,-3 1-2-16,2-4-1 16,-2-1 0-16,4-5 0 0,-1-2-1 15,1-3 0-15,0 0-1 16,0-5-1-16,0 3 1 16,0-2 0-16,0-4-1 15,0 4 1-15,0-3 0 16,1-3-1-16,3 1 1 0,-2-3 0 15,3 2 0-15,-2 1 1 16,0 1-1-16,2-2 1 16,-3 9-1-16,-2-5-3 15,2-1 0-15,-2 8 0 0,0-6 0 16,0 0 0-16,0-1 0 16,0-2 0-16,0 1 0 15,0 0 0-15,0 1 0 16,3-3 0-16,-3 1 0 15,1 6 0-15,-1 1 0 16,0 1 0-16,0 0 0 0,0 3 0 16,0 0 0-16,0 2 0 15,0 0 0-15,0 0 0 0,4 1 0 16,-4-1 0-16,2 0 0 16,0 0 0-16,-2-2 0 15,3 3 0-15,3-4 0 0,-6 3 0 16,2-2 0-16,-2 2 0 15,0 3 0-15,0-3 0 16,0 3 0-16,0 0 0 16,0 0 0-16,0 4 0 0,0-2 0 15,0 5 0-15,0-2 0 16,0 3 0-16,0 2 0 16,0 1 0-16,0 2 0 15,2 0 0-15,-2 9 0 16,0-17 0-16,0 17 0 0,0-15 0 15,0 15 0-15,0-12 0 16,0 12 0-16,0-7 0 16,0 7 0-16,0 0 0 15,3-12 0-15,-3 12 0 16,0 0 0-16,0 0 0 0,2-11 0 16,-2 11 0-16,0 0 0 15,0-9 0-15,0 9 0 16,0 0 0-16,0-10 0 0,0 10 0 15,0 0 0-15,3-8 0 16,-3 8 0-16,0 0 0 16,0 0 0-16,1-12 0 0,-1 12 0 15,0 0 0-15,3-8 0 16,-3 8 0-16,3-10 0 16,-3 10 0-16,5-10 0 0,-5 10 0 15,0-9 0 1,0 9 0-16,0 0 0 0,3-13 0 15,-3 13 0-15,0 0 0 16,0 0 0-16,0 0 0 16,0 0 0-16,0 0 0 15,0-7 0-15,0 7 0 16,0 0 0-16,0-10 0 0,0 10 0 16,0-13 0-16,0 13 0 15,0-15 0-15,0 6 0 16,0-2 0-16,0 2 0 0,0 9 0 15,0-15 0-15,0 15 0 16,0-18 0-16,0 18 0 16,0-14 0-16,0 14 0 0,0-16 0 15,0 16 0-15,0-12 0 16,0 12 0-16,0-12 0 16,0 12 0-16,0 0 0 15,0-8 0-15,0 8 0 16,0 0 0-16,0 0 0 0,0 0 0 15,0 0 0 1,0 0 0-16,0 0 0 0,0 0 0 16,0 0 0-16,0 0 0 15,0 0 0-15,0 0 0 0,0 0 0 16,0 0-2-16,0 0-2 16,0 0-3-16,0 0-1 15,0 0-3-15,0 0-4 0,0 0-4 16,0 0-4-16,0 0-6 15,0 0-12-15,0 5-22 16,2 5-20-16</inkml:trace>
  <inkml:trace contextRef="#ctx0" brushRef="#br1" timeOffset="19476.4029">18933 5246 87 0,'0'0'4'16,"0"0"5"-16,0 0 5 16,0 0 5-16,0 0 3 0,-15-9 2 15,15 9 3-15,-10-8 1 16,10 8-3-16,-12-7-2 0,12 7-5 15,-10-6-5-15,10 6-1 16,0 0-4-16,0 0-1 16,0 0-1-16,-10-3-1 15,10 3-2-15,0 0 1 0,0 0-1 16,0 0 1-16,0 0-1 16,0 0-1-16,0 0-1 15,0 0 0-15,0 0 0 16,0 0-1-16,0 0 0 0,0 0 0 15,0 0 0-15,0 0-1 16,0 0 1-16,0 0-1 16,0 0 1-16,0 0-1 15,0 0 1-15,0 0-1 16,0 0 1-16,0 0 0 0,0 0 0 16,0 0 0-16,0 0 0 15,0 3 0-15,0-3 0 16,0 0 1-16,0 0 0 0,0 0-1 15,15 13 1-15,-15-13 0 16,17 5 1-16,-7-2-1 16,3-1 0-16,0 1 0 15,3 0 0-15,-4-2 0 0,4-1 0 16,-4 3-1-16,3 0 2 16,0-1-1-16,0 3-1 15,2-3 1-15,-2 1-1 16,6 2 0-16,-5-5 1 0,5 5-1 15,-5-5 1-15,5 2 0 16,-1 1 0-16,-1-1 0 16,-1-2 0-16,5 3 1 15,-7-1-1-15,5 0 1 16,-5-2-1-16,7 3 0 0,-5-1 1 16,5 1-1-16,-4 0 0 15,3-2 1-15,-1-1-1 16,3 3 0-16,3 0 0 0,-3-3 0 15,5 2 0-15,-4 1 0 16,0-1-1-16,2 2 1 16,0-3-1-16,-2 4 0 15,0-2 0-15,-3 0 0 0,3 2 1 16,-1-3-1-16,-1-2 1 16,0 5-1-16,-1-3 0 15,-2 1 1-15,2-3-1 16,3 3 1-16,-4-3-1 15,3 1 1-15,3-1-1 16,0 0 0-16,1 0 1 0,-1 0-1 16,3 0 0-16,-2 0 1 15,1 0 0-15,1 0-1 16,-2 0 0-16,2 0 1 16,-4 0-1-16,1 0 1 0,1 0-1 15,-1 0 1-15,3 0-1 16,-2 0 0-16,2 0 0 0,-3 0 0 15,3 0 1-15,0 0-1 16,-3-1 0-16,0 1 0 16,-1 0 1-16,-3 0-1 15,-2 0 0-15,2 0 1 0,-7 0-1 16,9 0 1-16,-4 0 0 16,-1-3 0-16,4 3 0 15,1 0 0-15,-2 0 0 16,1 0 0-16,2 0 0 15,-5 0 0-15,0 0-1 16,1 0 1-16,-5 0-1 0,6 0 1 16,-6 0 1-16,3 3-2 15,0-3 1-15,3 0 0 16,1 0-1-16,1 0 1 16,4 0 0-16,4 0 0 0,-1 0 0 15,4 0-1-15,-3 0 0 16,1 1 0-16,0-1 1 0,-2 3-1 15,1 0 0-15,-6-1 1 16,1 1-1-16,-3-1 0 16,2-2 0-16,-3 3 1 15,4-3-1-15,-1 2 0 0,3-2 1 16,0 0-1-16,2 0 0 16,-2 2 0-16,0-2 0 15,-1 3 0-15,1-1 0 16,-5-2 1-16,-2 3-1 15,0-1-1-15,-2 3 2 16,2-2 1-16,0-1 0 0,-2 0-1 16,4 1 1-16,0-1-1 15,3 4 0-15,-3-6 1 16,-5 0-2-16,6 0 0 16,-1 1 0-16,-5-1 0 0,0 3 0 15,0-3 1-15,0 2-1 16,0-2 0-16,0 3 0 15,3-3 0-15,2 3 0 0,-6-3 0 16,6 2 0-16,2 2 0 16,-2-4 0-16,0 2 1 15,2-2-1-15,-5 1 0 0,3-1 0 16,1 0 0-16,-1 3 0 16,0-3 1-16,1 0-1 15,0 0 0-15,1 0 0 16,0 0 0-16,-2 0 0 15,0 0 0-15,-3 0 0 16,0 0 0-16,-1 0 0 16,-5 0 0-16,2 0 0 0,1 0 0 15,-3 0 0-15,2 0 0 16,-1 0 0-16,2 3 0 16,-1-3 0-16,2 0 0 0,-5 0 0 15,4 0 0-15,-1 0 0 16,-3 0 0-16,3 0 0 15,-2 0 1-15,2 0-1 0,0 0 0 16,-1 0 0-16,1 0 0 16,-1 3 0-16,0-3 0 15,-2 0 0-15,3 2 0 0,2-2 0 16,-3 3 0-16,5-3 0 16,-1 3 0-16,-2-3 0 15,-1 0 0-15,4 1 0 16,-5-1 0-16,-2 0 0 0,0 0 0 15,-5 0 0-15,3 0 1 16,-1 0-1-16,-4 0-1 16,1 0 1-16,1 0 0 15,0 0 0-15,-3 0 0 16,3 0 0-16,-2 0 0 16,-8 0 0-16,17 3 0 0,-17-3 0 15,13 2 1-15,-13-2-1 16,10 0 0-16,-10 0 0 0,10 0 0 15,-10 0 0-15,0 0 0 16,0 0 1-16,0 0-1 16,7 0 0-16,-7 0 0 15,0 0 1-15,0 0-1 0,0 0 0 16,0 0 1-16,0 0-1 16,0 0 0-16,0 0 1 15,0 0-1-15,0 0 0 16,0 0 1-16,0 0-1 0,0 0 1 15,0 0-1-15,0 0 1 16,0 0 0-16,0 0 0 16,0 0 0-16,0 0 0 15,0 0 0-15,0 0 0 16,0 0-1-16,0 0 1 0,0 0-1 16,0 0 1-16,0 0-1 15,0 0 0-15,0 0 0 16,0 0 0-16,0 0 1 15,0 0-1-15,0 0 0 0,0 0 0 16,0 0 1-16,0 0-1 16,0 0 0-16,-5 0 0 15,5 0 1-15,0 0-1 0,0 0 0 16,0 0 0-16,0 0 0 16,0 0 0-16,0 0 0 15,0 0 0-15,0 0 0 16,-10-2 0-16,10 2 0 0,0 0 0 15,-10-3 0-15,10 3 0 16,0 0 0-16,-7-1 0 16,7 1 0-16,0 0 0 15,0 0 0-15,0 0 0 16,0 0 0-16,0 0 0 0,-10-3 0 16,10 3-1-16,0 0 2 15,0 0-2-15,0 0 2 0,0 0-1 16,0 0 0-16,0 0 0 15,0 0 0-15,0 0-1 16,0 0 1-16,0 0 0 16,0 0-1-16,0 0 1 15,0 0-1-15,0 0-2 0,0 0-1 16,0 0-6-16,-11 4-12 16,11-4-59-16,-14 11-1 15</inkml:trace>
  <inkml:trace contextRef="#ctx0" brushRef="#br1" timeOffset="21796.014">23310 5492 179 0,'0'0'7'0,"0"0"4"0,0 0 6 15,0 0 4-15,0 0 4 16,-12-10 2-16,12 10 1 15,0 0 2-15,-9-10-4 16,9 10-3-16,0 0-7 0,-8-10-3 16,8 10-4-16,0 0-2 15,0 0-2-15,15-5-2 16,2 5-1-16,8-3 0 16,7 3 1-16,13 0 1 0,8-1 1 15,11-2 0-15,8 3 0 16,7 0 0-16,3-3-1 15,3 3 0-15,-1 0 0 16,2 0-2-16,1 3 0 0,-6 0 0 16,-4 1 0-16,-2-1-1 15,-7 2 0-15,-6-3 0 16,-11-2 0-16,-6 3-1 0,-12-1 1 16,-11-2-1-16,-5 0 2 15,-17 0-1-15,13 0 1 16,-13 0-1-16,0 0 1 15,0 0-2-15,0 0-3 16,0 0-6-16,-6 5-15 0,6-5-61 16,-12 5-2-16</inkml:trace>
  <inkml:trace contextRef="#ctx0" brushRef="#br1" timeOffset="22877.8164">23197 4456 102 0,'0'0'4'0,"0"0"-1"0,0 0 2 15,0 0 2-15,-8-10 2 16,8 10 3-16,0 0 1 16,-5-12 2-16,5 12-1 15,0 0 3-15,0-10 2 0,0 10 1 16,0 0-1-16,0-12 2 15,0 12 0-15,0 0 1 16,0-12 0-16,0 12-2 16,2-8 0-16,-2 8-4 15,3-8-2-15,-3 8-1 0,0 0-3 16,0 0-2-16,0-10-2 16,0 10-2-16,0 0-2 15,0 0-2-15,0 0-1 16,0 8 0-16,0 7 1 0,0 0-1 15,-3 5 1-15,3 4 1 16,-2 3 0-16,2 3 1 16,0 5-1-16,0-3 1 0,0 1 0 15,-3-1-1-15,3-1 2 16,0-1-1-16,0 3 1 16,0-9-1-16,3 4 0 0,-3-6 0 15,5-2 0-15,-3 0-1 16,1-3 0-16,0 3-1 15,1 0 0-15,-4-2 1 16,3 1-1-16,-1 1-1 16,-2-1 1-16,0-1 0 15,3 2 0-15,-3-8-1 0,0 1-1 16,0-4 0-16,0-9-2 16,-3 17-1-16,3-17-3 15,-2 8-7-15,2-8-10 0,0 0-49 16,0 0-9-16</inkml:trace>
  <inkml:trace contextRef="#ctx0" brushRef="#br0" timeOffset="27708.7045">23189 4541 240 0,'0'0'7'0,"0"-8"6"0,0 8 4 16,2-20 3-16,1 8 2 15,0-1 4-15,-3 0 2 0,2-1 1 16,0 2-5-16,-2 4-6 16,0 8-3-16,0-9-4 15,0 9-4-15,0 0-2 16,0 0-1-16,0 17-1 0,0 5-2 15,0 11 1-15,0 8 1 16,0 12 0-16,0 4 1 16,0 9 1-16,0 4-1 0,0 2-4 15,0 2 0-15,0-3 0 16,0 1 0-16,0-4 0 16,0 0 0-16,-2-5 0 0,0-6 0 15,-1-8 0-15,-2-7 0 16,5-7 0-16,-3-13 0 15,3 1 0-15,-2-14 0 16,2-9 0-16,0 11 0 16,0-11 0-16,0 0 0 15,-3-11 0-15,1-4 0 0,-3-4 0 16,0-3 0-16,1-8 0 16,-2-3 0-16,1-1 0 15,2-6 0-15,-1-2 0 0,1 0 0 16,3-5 0-16,0 0 0 15,-3-3 0-15,3-1 0 16,-1 1 0-16,1 1 0 16,0-1 0-16,0 5 0 0,-3 1 0 15,1 4 0-15,-3 3 0 16,4 2 0-16,-1 5 0 16,-1 1 0-16,1 4 0 15,2 2 0-15,-3 2 0 0,3 3 0 16,0 1 0-16,-2 2 0 15,2 3 0-15,0 1 0 16,-2 1 0-16,2 10 0 16,-4-12 0-16,4 12 0 15,0 0 0-15,-1-8 0 0,1 8 0 16,0 0 0-16,0 0 0 16,0 0 0-16,0 0 0 15,0 0 0-15,0 0 0 16,0 0 0-16,0 0 0 0,0 0 0 15,0 0 0-15,0 0 0 16,0 0 0-16,0 0 0 16,0 0 0-16,-5-9 0 0,5 9 0 15,0 0 0-15,0 0 0 16,0 0 0-16,-5-8 0 16,5 8 0-16,0 0 0 15,0 0 0-15,0 0 0 0,0 0 0 16,0 0 0-16,0 0 0 15,0 0 0-15,0 0 0 16,15 0 0-16,-3 0 0 16,10 3 0-16,8-1 0 15,5 3 0-15,8 0 0 0,6 2 0 16,6 0 0-16,2 1 0 16,0 1 0-16,5-5 0 15,3 1 0-15,-4 0 0 16,7-2 0-16,-1-1 0 0,-2 0 0 15,-5-2 0-15,0 0 0 16,-7 3 0-16,-5-3 0 16,-1 0 0-16,-15 2 0 0,-2 1 0 15,-3-3 0-15,-9 3 0 16,-3-3 0-16,-7 0 0 16,-8 0 0-16,9 1 0 15,-9-1 0-15,0 0 0 0,0 0 0 16,0 0 0-16,0 0 0 15,0 0 0-15,0 0 0 16,0 0 0-16,0 0 0 16,0 0 0-16,0 0 0 15,0 0 0-15,0 0 0 0,0 0 0 16,0 0 0-16,0 0 0 16,0 11 0-16,0 1 0 15,-2 3 0-15,-1 9 0 16,-1 9 0-16,-4 6 0 0,3 4 0 15,0 6 0-15,0 6 0 16,2-1 0-16,3 0 0 16,0 3 0-16,0-4 0 0,0-2 0 15,6-3 0-15,-6-4 0 16,4-4 0-16,-1-5 0 16,-1-3 0-16,1-3 0 0,-3-6 0 15,0-3 0-15,0-3 0 16,0-5 0-16,0-2 0 15,0 0 0-15,0-10 0 16,0 9 0-16,0-9 0 16,0 0 0-16,0 0 0 0,0 0 0 15,0 0 0-15,0 0 0 16,0 0 0-16,0 0 0 16,0 0 0-16,0 0 0 15,-5 11 0-15,5-11 0 16,0 0 0-16,0 0 0 0,0 0 0 15,0 0 0-15,-3 9 0 16,3-9 0-16,0 0 0 16,0 0 0-16,0 0 0 0,0 0 0 15,-10 0 0-15,10 0-44 16,0 0-48-16,-11-12 1 16</inkml:trace>
  <inkml:trace contextRef="#ctx0" brushRef="#br0" timeOffset="28181.8885">23107 5501 370 0,'0'0'6'16,"0"0"3"-16,0 0 1 0,0 0 1 16,0 0 0-16,0 0 1 15,0 0 2-15,15-2 0 16,3 2-4-16,11 0-1 16,8 0-2-16,14 0 1 15,5 0-1-15,12 0 0 16,8 0-1-16,7 0-6 0,4 0 0 15,2 0 0-15,-2 2 0 16,-5-2 0-16,-3 0 0 16,-4 0 0-16,-5 0 0 15,-10 0 0-15,-9 0 0 16,-8 0 0-16,-6 0 0 0,-9 0 0 16,-8 3 0-16,-3-3 0 15,-10 0 0-15,-7 0 0 0,0 0 0 16,11 3 0-16,-11-3 0 15,0 0 0-15,0 0 0 16,0 0 0-16,-11 0 0 16,11 0 0-16,-19 6-63 0,3-6-28 15</inkml:trace>
  <inkml:trace contextRef="#ctx0" brushRef="#br0" timeOffset="29410.3799">23590 5000 372 0,'0'0'6'0,"0"0"5"16,0 0 1-16,0 0 1 15,0 0 1-15,0-6 0 0,0 6 1 16,0 0-1-16,0 0-7 15,0 0-3-15,0 5-1 16,0 4-2-16,0 1 0 16,0 6-1-16,0-4 1 15,0 5 0-15,3 3 1 0,6-5-1 16,0-3 1-16,3 1 1 16,6-3 0-16,0-5-1 15,5-5 2-15,-4 0 1 16,3-5-5-16,-7-5 0 0,-2-9 0 15,-3 0 0-15,-10-3 0 16,0 0 0-16,-8-1 0 16,-7 4 0-16,-4 1 0 15,-4 1 0-15,-2 7 0 16,0 8 0-16,1 2 0 0,1 5 0 16,3 2 0-16,3 8 0 15,7-3 0-15,5 3 0 16,5 3 0-16,2-4 0 15,14 1 0-15,3-5 0 0,11 2 0 16,0-7 0-16,2 0 0 16,0-5 0-16,-2 0 0 15,-3-5 0-15,-4-4 0 0,-8-4 0 16,-7 1 0-16,-6-2 0 16,-2 0 0-16,-7 2 0 15,-9 2 0-15,-3 2 0 16,-3 1 0-16,1 7 0 0,-1 0 0 15,2 0 0-15,0 5 0 16,6 3 0-16,3-6 0 16,11-2 0-16,-5 12 0 15,5-12 0-15,8 3 0 0,5-3 0 16,3 0 0-16,0-3 0 16,1-5 0-16,-2 2 0 15,0-4 0-15,-5 0 0 16,0-3 0-16,-10 4 0 15,0 2 0-15,-7 2 0 0,-9-1 0 16,2 6 0-16,-7 3 0 16,5 5 0-16,-5 1 0 15,6 4 0-15,1-1 0 16,5 3 0-16,6-3 0 16,3-1 0-16,0-2 0 0,0-9 0 15,16 12 0-15,0-6 0 16,-7-6-4-16,3 0-2 15,1 0-1-15,-3 0-4 0,-10 0-11 16,10-10-50-16,-10 10-14 16</inkml:trace>
  <inkml:trace contextRef="#ctx0" brushRef="#br0" timeOffset="30330.3234">23629 5202 338 0,'0'0'5'15,"0"0"3"-15,0 0 0 16,0 0-2-16,0 0 3 0,0 0-2 15,0 11 3-15,3 3-1 16,9 8-4-16,7 10-3 16,7 10 3-16,1 8 1 15,6 7 0-15,1 7 0 16,1 6 0-16,-5 4 1 0,-4 3 1 16,-7 2-1-16,-8 3-1 15,-5-3 0-15,-6 0 0 16,-3 3 0-16,-11-5 0 15,3 0-2-15,-3-9-1 0,-4 3 0 16,6-12-1-16,5-5-1 16,3-6-1-16,4-9-1 15,0-5-4-15,9-12-10 16,3-6-63-16,6-1-8 16</inkml:trace>
  <inkml:trace contextRef="#ctx0" brushRef="#br0" timeOffset="31564.622">23477 7154 393 0,'0'0'6'0,"0"0"2"15,0 0 3-15,0 0 0 0,0 0 1 16,0 0-1-16,0 0 1 16,0 0 1-16,-13 17-6 15,13 11-3-15,0 0-2 16,0 8 0-16,4 4-1 0,0 4 1 16,4 0-1-16,2-3-1 15,2-5 1-15,1-5-1 16,-4-6 0-16,2-9 0 15,-4-3 1-15,-2-3 0 0,-5-10 3 16,0 0-1-16,0 0 0 16,0 0-1-16,0-15-2 15,-7-5 0-15,2-7 0 16,0-10 0-16,-1-7 0 0,4-6 0 16,-1-3 0-16,3 6 0 15,0 4 0-15,3 3 0 16,5 2 0-16,2 6 0 15,-1 10 0-15,2 4 0 16,1 3 0-16,-3 6 0 0,9 3 0 16,-1 6 0-16,3 12 0 15,1 8 0-15,0 11 0 16,4 3 0-16,-2 5 0 0,0 6 0 16,-4-3 0-16,-1 3 0 15,-1-8 0-15,-7 0 0 16,0-5 0-16,-6-4 0 15,5-9 0-15,-5 1 0 0,-4-5 0 16,5 1 0-16,-5-10-3 16,0-6-16-16,0 18-43 15,0-18-26-15,0 0-2 16</inkml:trace>
  <inkml:trace contextRef="#ctx0" brushRef="#br0" timeOffset="31897.0107">23586 7411 424 0,'0'0'4'0,"0"0"2"16,0 0 2-16,0 0 0 0,0 0 3 16,0 0 0-16,0 0 1 15,18-14 0-15,5 8-3 16,3-3-3-16,10-2-6 15,-2 4 0-15,4 0 0 0,-1 0 0 16,-4 2 0-16,-9 2 0 16,-1 1 0-16,-11 0 0 15,-12 2 0-15,13 0 0 16,-13 0 0-16,0 0 0 16,0 0 0-16,0 0 0 15,-5 2 0-15,5-2 0 16,-16 5 0-16,7 0 0 0,9-5-19 15,-23 20-49-15,23-20-21 16</inkml:trace>
  <inkml:trace contextRef="#ctx0" brushRef="#br0" timeOffset="32674.3277">24188 7395 422 0,'0'0'4'0,"0"0"1"0,0 0 2 15,-14-9 2-15,5 5 2 16,0-1 1-16,2-1 1 0,-5 2 2 15,3-1-2-15,9 5-13 16,-13-8 0-16,13 8 0 16,-3-12 0-16,3 12 0 0,2-14 0 15,-2 14 0-15,12-17 0 16,-1 9 0-16,-3 0 0 16,5 0 0-16,3 3 0 0,-2-2 0 15,3 5 0-15,1-1 0 16,-3 3 0-16,0 0 0 15,0 5 0-15,-3 2 0 16,1 6 0-16,-6-1 0 16,0 6 0-16,-4 2 0 0,-1-3 0 15,-2 10 0-15,-7-1 0 16,-3 1 0-16,-7-1 0 16,0 1 0-16,-6-1 0 15,3 1 0-15,-5-5 0 0,1-5 0 16,4 1 0-16,2-6 0 15,2-4 0-15,8-1 0 16,8-7 0-16,-13 8 0 16,13-8 0-16,0 0 0 0,7 0 0 15,6-5 0-15,4-1 0 16,3 0 0-16,4-4 0 16,4-1 0-16,4-1 0 15,1 1 0-15,-1 4 0 0,-4-2 0 16,-1 2 0-16,-4 4 0 15,-4-2 0-15,-4 2 0 16,-5 3 0-16,-10 0 0 0,10-2 0 16,-10 2 0-16,0 0 0 15,0 0 0-15,0 0 0 16,0 0 0-16,0 0 0 16,0 0 0-16,0 0 0 15,0 0 0-15,0 0 0 16,0 0 0-16,0 0 0 0,0 5 0 15,0-5 0-15,0 0 0 16,0 0 0-16,0 0-20 16,2 8-72-16,-2-8-3 0</inkml:trace>
  <inkml:trace contextRef="#ctx0" brushRef="#br1" timeOffset="39338.4856">19711 5507 253 0,'0'0'7'0,"0"0"4"0,5-13 4 16,-5 13 2-16,5-12 1 15,-5 12 1-15,2-17-1 0,-2 17 0 16,0 0-5-16,-4 2-6 16,-18 23-1-16,-6 11-2 15,-12 17-1-15,-4 9-1 16,-9 12 0-16,-4 10 1 15,-8 6-1-15,3-1 0 0,5-7-1 16,5-1 1-16,5-7-2 16,2-4 1-16,5-11-2 15,6-6-5-15,4-10-8 16,7-5-20-16,8-5-28 0,3-14-14 16</inkml:trace>
  <inkml:trace contextRef="#ctx0" brushRef="#br1" timeOffset="39679.7308">20303 5496 289 0,'0'0'7'16,"0"0"1"-16,0 0 2 15,0 0-1-15,0 0 0 0,0 0 1 16,-5 23 2-16,-16 15 2 16,-17 16-4-16,-7 15-3 15,-17 16-1-15,-9 19 2 16,-8 14-1-16,-8 4 0 16,-2 1-3-16,2 1-1 0,2-5-1 15,6-2-1-15,4-13-1 16,10-8 0-16,6-10 0 15,6-6-1-15,14-13-3 16,1-10-5-16,16-12-7 0,8-13-14 16,5-10-44-16,9-13-5 15</inkml:trace>
  <inkml:trace contextRef="#ctx0" brushRef="#br1" timeOffset="39990.7821">21069 5653 270 0,'0'0'3'0,"-8"10"3"16,-10 7 1-16,-9 15 3 0,-13 10 3 15,-14 20 2-15,-17 18 1 0,-10 19 0 16,-10 12 0-16,-10 17-2 15,-5 4-3-15,-6 9-2 16,-3 5-3-16,4-4-1 0,1-1-2 16,2-5-1-16,0-1-1 15,8-10 0-15,7-1 0 16,8-13-1-16,10-8 1 16,13-15-8-16,13-13-6 15,14-16-12-15,17-9-45 0,18-32-7 16</inkml:trace>
  <inkml:trace contextRef="#ctx0" brushRef="#br1" timeOffset="40324.603">21842 5690 206 0,'0'0'6'0,"-10"7"3"16,-5 13 3-16,-10 16 4 16,-13 7 2-16,-19 27 1 0,-19 19 2 15,-16 26 1-15,-18 13-5 16,-14 18-4-16,-16 13-1 16,-2 6-3-16,-9 9-1 0,5-3-3 15,-4-6-1-15,-1-1-1 16,4-5 0-16,2-11 2 15,14-7-1-15,4-14 0 16,9-11 0-16,18-9 0 16,18-18-2-16,19-12-6 15,13-18-6-15,24-19-24 0,23-15-39 16,13-25-5-16</inkml:trace>
  <inkml:trace contextRef="#ctx0" brushRef="#br1" timeOffset="40661.3865">22182 5843 176 0,'0'0'9'0,"0"0"-1"15,0 0 3-15,0 16 5 16,-12 8 2-16,-15 13-1 0,-13 21 5 15,-22 21 0-15,-20 21-7 16,-23 28 2-16,-24 20-4 16,-22 18-2-16,-11 9 0 15,-13 14-1-15,-11 4-1 16,-3-2-3-16,3-2 1 0,0-5 0 16,12-12 0-16,6-3-2 15,17-14 0-15,10-13-1 16,19-13-1-16,15-13 0 15,22-17-7-15,18-19-10 0,17-22-24 16,26-9-36-16,13-30-4 16</inkml:trace>
  <inkml:trace contextRef="#ctx0" brushRef="#br1" timeOffset="40974.858">22103 6597 113 0,'-11'7'11'0,"-23"25"9"0,-21 18 5 16,-22 24 1-1,-28 18 3-15,-19 29 2 0,-23 26 1 16,-24 26 0-16,-10 15-8 15,-1-2-8-15,6-3 0 16,-1 0-4-16,9 3-4 0,3-12-2 16,9-10-1-16,9-11-1 15,10-10-2-15,18-11-3 0,9-11-6 16,23-19-18-16,19-8-44 16,23-32-7-16</inkml:trace>
  <inkml:trace contextRef="#ctx0" brushRef="#br1" timeOffset="41273.9461">22358 6993 186 0,'-4'6'2'15,"-24"26"8"-15,-26 16 4 16,-31 39 4-16,-26 22 1 16,-29 33 2-16,-28 26 5 0,-29 33 0 15,-20 13-1-15,-4 8-7 16,2 0-3-16,5-11-2 0,11-6-2 16,4-6-2-16,12-14-5 15,11-13-2-15,17-12-1 16,17-13-3-16,22-23-5 15,26-13-17-15,22-12-49 0,25-34-6 16</inkml:trace>
  <inkml:trace contextRef="#ctx0" brushRef="#br1" timeOffset="41560.0661">21924 8261 289 0,'-8'13'3'0,"-24"16"1"0,-18 29 4 16,-27 25 3-16,-27 31 3 16,-28 25 2-16,-25 33 0 15,-27 18 3-15,-9 11-3 0,-4 1-2 16,6-6-5-16,12-12-3 15,15-18-1-15,19-15-3 16,24-20-1-16,17-20-5 16,29-19-8-16,17-17-21 15,16-29-44-15,27-11-2 0</inkml:trace>
  <inkml:trace contextRef="#ctx0" brushRef="#br1" timeOffset="41839.4259">22000 9109 305 0,'-22'19'4'0,"-25"30"4"15,-29 26 6-15,-25 22 3 0,-23 19 4 16,-25 26 0-16,-23 19 1 15,-19 20 0-15,2-6-3 16,17-17-5-16,14-11-5 16,24-18-5-16,22-15-3 0,24-19-6 15,24-27-8-15,32-16-21 16,29-25-49-16,18-24-1 16</inkml:trace>
  <inkml:trace contextRef="#ctx0" brushRef="#br1" timeOffset="42093.4531">22784 9244 356 0,'-5'13'2'15,"-22"17"3"-15,-13 19 4 16,-20 18 2-16,-20 28 0 0,-24 21 2 15,-23 20 0-15,-12 20 1 16,-10 5-1-16,5 0-4 16,3-7-2-16,6-11-3 15,15-13-1-15,19-21-4 0,26-18-8 16,13-22-9-16,22-33-55 16,26-15-10-16</inkml:trace>
  <inkml:trace contextRef="#ctx0" brushRef="#br1" timeOffset="42342.321">23599 9218 358 0,'0'0'1'0,"-9"17"2"15,-14 15 3-15,-16 18 3 16,-21 18 3-16,-26 27 2 15,-20 27 0-15,-30 21 1 0,-21 20 0 16,-12 8-2-16,-3-2-2 16,8-6-4-16,8-9-2 15,21-18-3-15,21-22-2 16,29-22-9-16,26-27-15 16,26-22-57-16,33-28-3 0</inkml:trace>
  <inkml:trace contextRef="#ctx0" brushRef="#br1" timeOffset="42595.7663">24114 9683 343 0,'-13'13'4'0,"-17"17"4"16,-17 18 3-16,-23 20 3 15,-21 19 1-15,-29 19 0 16,-16 18 1-16,-16 10 0 0,-2 0-4 16,7-13-4-16,11-9-2 15,16-16-3-15,18-17-4 16,30-15-12-16,17-14-33 16,34-20-34-16,17-17-6 15</inkml:trace>
  <inkml:trace contextRef="#ctx0" brushRef="#br1" timeOffset="42826.5115">24161 10132 349 0,'-5'12'5'0,"-20"15"2"16,-15 16 5-16,-17 13 2 15,-13 17-2-15,-20 13 1 16,-13 10 0-16,-15 14 1 16,-3-6-7-16,7-3-6 0,2-12-15 15,12-7-63-15,23-17-1 16</inkml:trace>
  <inkml:trace contextRef="#ctx0" brushRef="#br1" timeOffset="43008.6164">24131 10800 395 0,'-5'10'1'16,"-14"13"1"-16,-11 4-1 16,-15 10 3-16,-10 8-1 15,-12 5-2-15,-12 7-23 16,-6 1-50-16,0-8-2 0</inkml:trace>
  <inkml:trace contextRef="#ctx0" brushRef="#br1" timeOffset="43562.9633">23027 7890 322 0,'0'0'4'0,"8"-15"2"16,-4 8 3-16,0-5 2 15,1 1 0-15,-3 4 0 0,-2 7 1 16,-7 5-1-16,-21 24-2 16,-17 21-1-16,-17 19-3 15,-12 15-1-15,-13 13 0 16,-5 10 0-16,-7-1 0 0,-2-2 0 15,12-7-2-15,8-18-1 16,8-8-1-16,13-13-6 16,11-13-8-16,9-10-11 15,10-3-41-15,20-23-12 0</inkml:trace>
  <inkml:trace contextRef="#ctx0" brushRef="#br1" timeOffset="43823.8568">23788 8071 304 0,'0'0'0'16,"0"0"2"-16,10 10 4 0,-10 13 7 16,-20 18 1-16,-12 13 2 15,-16 13 1-15,-11 16 1 16,-15 4-1-16,-14 13-1 15,-8 2-4-15,-4-4-6 0,8-3-3 16,8-6-1-16,6-12-1 16,11-7-4-16,15-9-12 15,10-8-18-15,10-21-28 16,12-1-19-16</inkml:trace>
  <inkml:trace contextRef="#ctx0" brushRef="#br1" timeOffset="44027.2172">24273 8561 392 0,'0'0'-1'0,"0"8"1"16,-8 12 1-16,-9 11 1 0,-11 14 1 16,-17 14 1-16,-11 3 1 15,-18 18-1-15,-7 1 2 16,-9 4-1-16,-3-8-5 15,1 4-21-15,17-10-52 16,-4-6-4-16</inkml:trace>
  <inkml:trace contextRef="#ctx0" brushRef="#br1" timeOffset="44643.7444">23111 6171 244 0,'0'0'10'0,"0"0"3"15,0 0-1-15,0 0 1 16,0 0-1-16,-11 15 1 0,-12 19 1 16,-15 12 0-16,-16 20-9 15,-8 13-3-15,-15 15 1 16,-10 8-1-16,-3 4 0 16,1-2-1-16,1-5 0 15,10-12 0-15,1-5-2 16,7-15-4-16,10-10-12 0,3-8-30 15,10-14-23-15,10-13-4 16</inkml:trace>
  <inkml:trace contextRef="#ctx0" brushRef="#br1" timeOffset="44839.6729">22839 6430 254 0,'0'0'1'0,"-9"12"0"16,-12 16 1-16,-16 7 2 16,-13 17-2-16,-8 10 0 15,-9 13-2-15,-8 3-6 0,-1 4-21 16,7 7-34-16,6-14-3 16</inkml:trace>
  <inkml:trace contextRef="#ctx0" brushRef="#br1" timeOffset="45269.7058">24526 5982 289 0,'0'0'4'0,"0"0"2"15,-5-7-1-15,5 7 2 16,0 0 0-16,-9-2 2 15,9 2-2-15,-12-3 1 16,12 3-4-16,-11 0-1 0,11 0-1 16,0 0 0-16,-13 10-1 15,13-10-2-15,-12 20 0 0,4-8 0 16,1 2 1-16,-8 4 1 16,3 2-1-16,-8 2 1 15,3 3-1-15,-6-3-2 16,3 1-4-16,-2 2-17 0,7 2-44 15,-2-1-4-15</inkml:trace>
  <inkml:trace contextRef="#ctx0" brushRef="#br2" timeOffset="64922.5801">18030 10560 243 0,'0'0'10'15,"0"0"4"-15,-2-9 4 16,2 9 1-16,-5-16 3 0,5 16 1 16,-5-13 2-16,5 13 0 15,-2-9-10-15,2 9-5 16,0 0-3-16,-3 6-2 0,3 10-2 15,0 9-2-15,3 2-1 16,-1 9 1-16,5 3 0 16,-2 0 1-16,3 7-1 0,-3-5 0 15,0-2 0-15,0-6 0 16,-3-1 0-16,1-2 0 16,-1-8 0-16,2-2-1 15,-4-5 1-15,2-2 1 16,-2-4 4-16,0-9 0 0,0 0-2 15,0 0 0-15,0-9 0 16,-2-8-1-16,-2-11 0 16,-1-5 0-16,5-6-4 15,-2-5-1-15,2-1 3 0,2-5-1 16,7 3 0-16,-2 5 1 16,5 2 0-16,1 5 0 15,-1 6-1-15,1 1 1 16,4 6 0-16,-4 5-1 0,3 2 0 15,2 8 0-15,4 2 0 16,1 5 0-16,-1 5 0 16,-3 9 0-16,4 4 0 0,-3 6 0 15,0 6 1-15,-3 5 0 16,-6 2-1-16,3 0 1 16,-4 0 0-16,-4 0 0 15,3 1 0-15,-6-3 0 0,-1-4 0 16,1-1-1-16,-3-2 0 15,0-3-3-15,0-4-4 16,-5-5-9-16,2-2-18 16,3 1-52-16,0-15 1 15</inkml:trace>
  <inkml:trace contextRef="#ctx0" brushRef="#br2" timeOffset="65115.1021">18092 10798 356 0,'0'0'2'16,"0"0"1"-16,6-5 1 15,-6 5 0-15,19-10 0 0,2 3 1 16,4 2 1-16,9-2-4 16,3 4-14-16,9 3-37 15,0-5-24-15</inkml:trace>
  <inkml:trace contextRef="#ctx0" brushRef="#br2" timeOffset="65536.9684">18786 10664 358 0,'0'0'7'16,"0"0"2"-16,0 0 3 15,0 0 2-15,0 0 0 16,0 0 0-16,0 0 0 0,0 0 1 16,0 0-4-16,0 18-4 15,0-1-3-15,-3 5-1 16,1 8 0-16,0-1 0 16,-1 4-1-16,3-3 0 0,0 2-1 15,-2-8 0-15,2 1-1 16,0-5-2-16,0-7-6 15,2 5-23-15,3-9-53 16,-5-9-1 0</inkml:trace>
  <inkml:trace contextRef="#ctx0" brushRef="#br2" timeOffset="73320.9975">16490 10904 314 0,'0'0'8'0,"0"0"2"16,0 0 2-16,0 0 1 15,0 0 1-15,0 0 0 16,-8 6-1-16,8-6 0 15,0 0-7-15,0 0-3 0,8-6-2 16,4-4 0-16,8-2-3 16,5-10-5-16,10-1-9 15,4-9-15-15,9-9-23 0,6 4-19 16</inkml:trace>
  <inkml:trace contextRef="#ctx0" brushRef="#br2" timeOffset="73469.4418">17099 10429 281 0,'0'0'5'0,"0"0"4"0,2-11 1 16,1 4 1-16,-3 7 2 16,12-20-1-16,-2 11 1 15,1-9 1 1,6 4-6-16,2-1-6 0,8 0-18 16,1 5-47-16,4-10-9 15</inkml:trace>
  <inkml:trace contextRef="#ctx0" brushRef="#br2" timeOffset="73634.61">17605 10067 305 0,'0'0'4'0,"0"0"1"16,0 0 2-16,0 0-2 16,0 0 1-16,8-14 0 0,4 6-2 15,6 1-10-15,4 0-30 16,-7-6-33-16,13-5-3 15</inkml:trace>
  <inkml:trace contextRef="#ctx0" brushRef="#br2" timeOffset="73772.4982">17988 9804 316 0,'0'0'6'0,"0"0"1"16,0 0 0-16,0 0 1 15,0 0-1-15,5-12 1 16,-5 12-2-16,11-10-6 0,-2 0-29 15,-1 0-40-15,12-2-4 16</inkml:trace>
  <inkml:trace contextRef="#ctx0" brushRef="#br2" timeOffset="73920.0213">18359 9489 351 0,'0'0'3'0,"0"0"1"16,0 0 0-16,0 0 0 15,10-9 1-15,-10 9-1 0,10-11-6 16,-1 7-16-16,9-1-49 16,-3-5-6-16</inkml:trace>
  <inkml:trace contextRef="#ctx0" brushRef="#br2" timeOffset="74067.3796">18714 9198 352 0,'0'0'4'15,"0"0"2"-15,3-8 2 0,-3 8-2 16,5-9 2-16,-4-1-1 16,8 2-5-16,-2-10-12 15,5-1-57-15,9 4-5 16</inkml:trace>
  <inkml:trace contextRef="#ctx0" brushRef="#br2" timeOffset="74234.6328">19256 8747 329 0,'0'0'4'0,"0"0"0"0,3-8 1 15,-3 8-1-15,6-12 0 16,4 2-3-16,1-2-7 16,1-5-30-16,16-1-31 15,-3-2-5-15</inkml:trace>
  <inkml:trace contextRef="#ctx0" brushRef="#br2" timeOffset="74372.1057">19731 8364 328 0,'0'0'3'0,"0"0"2"0,0 0-2 16,3-11 1-16,-3 11-1 15,10-13-4-15,-1 4-16 0,-2-4-46 16,11 1-7-16</inkml:trace>
  <inkml:trace contextRef="#ctx0" brushRef="#br2" timeOffset="74536.3918">20253 7949 342 0,'0'0'1'0,"0"0"1"0,5-7 0 16,-5 7-1-16,7-14 0 0,1 3-1 15,2-4-4-15,2 0-20 16,13 0-44-16,0-1-5 16</inkml:trace>
  <inkml:trace contextRef="#ctx0" brushRef="#br2" timeOffset="74684.1995">20695 7558 317 0,'0'0'5'0,"0"0"1"15,13-13 0-15,-5 4 1 0,1-2-1 16,4-3 0-16,9-2-5 16,1-4-18-16,-6 3-49 15,15-2-5-15</inkml:trace>
  <inkml:trace contextRef="#ctx0" brushRef="#br2" timeOffset="74837.5365">21302 7099 354 0,'0'0'4'0,"0"0"1"0,12-13 2 16,-12 13-1-16,13-16 2 15,-3 5-3-15,5 2-2 16,-1-6-10-16,9-5-45 16,0 5-21-16</inkml:trace>
  <inkml:trace contextRef="#ctx0" brushRef="#br2" timeOffset="75005.2163">21896 6611 296 0,'0'0'3'0,"0"0"2"0,15-4 1 16,-15 4 0-16,18-12 1 15,-9-1 0-15,9 3-4 16,-3-5-8-16,2-13-45 0,9 14-17 15</inkml:trace>
  <inkml:trace contextRef="#ctx0" brushRef="#br2" timeOffset="75169.3948">22433 6130 296 0,'0'0'1'0,"0"0"1"0,8-12-1 15,-8 12 0-15,14-14-2 16,4 4-7-16,-3 2-37 16,10-8-17-16</inkml:trace>
  <inkml:trace contextRef="#ctx0" brushRef="#br2" timeOffset="75352.009">23055 5690 328 0,'0'0'5'0,"0"0"2"0,9-10 1 16,0 0 0-16,-2 1 1 15,2-3 0-15,2-2 0 16,8 2-3-16,-8-6-14 0,10 6-21 16,5-3-42-16,-4 1-5 15</inkml:trace>
  <inkml:trace contextRef="#ctx0" brushRef="#br2" timeOffset="75540.0113">23669 5204 315 0,'0'0'4'16,"0"0"3"-16,4-9-1 15,-4 9 0-15,10-11 1 0,-10 11 0 16,10-12 0-16,-10 12 0 15,15-7-3-15,-15 7-5 16,11-5-20-16,-11 5-48 0,0 0-5 16</inkml:trace>
  <inkml:trace contextRef="#ctx0" brushRef="#br2" timeOffset="83112.9121">16502 4177 316 0,'0'0'8'0,"0"0"4"0,0 0 2 16,0 0 4-16,0 0 1 16,0 0 0-16,0 0 2 15,0 0 0-15,0 0-5 0,0 0-5 16,0 0-2-16,0 0-1 16,5-11-3-16,-5 11 0 15,0 0-1-15,0 0-1 16,0 0-1-16,0 0-2 0,0 0 0 15,0 0 0-15,0 0 0 16,0 0 0-16,0 0 0 16,0 0 0-16,0 0 0 15,0 0 0-15,0 0 0 16,0 0 0-16,0 0 0 0,0 0 0 16,0 0-7-16,0 0-21 15,13 3-56-15,-13-3-3 16</inkml:trace>
  <inkml:trace contextRef="#ctx0" brushRef="#br2" timeOffset="83961.6473">16465 10679 353 0,'0'0'1'0,"0"0"1"0,0 0 0 16,0 0-1-16,0 0-1 16,0 0 0-16,-8-10-2 0,8 1-3 15,0-7-12-15,0-11-40 16,3 7-15-16</inkml:trace>
  <inkml:trace contextRef="#ctx0" brushRef="#br2" timeOffset="84284.1007">16507 9235 347 0,'0'0'0'0,"-3"-15"0"15,1 1-2-15,-1-11-5 16,3-3-4-16,-2-7-4 0,2-1-4 15,-2-10-3-15,2 4-14 16,2 3-21-16,0-1-14 16</inkml:trace>
  <inkml:trace contextRef="#ctx0" brushRef="#br2" timeOffset="84444.3161">16535 8261 228 0,'0'0'3'0,"4"-12"0"15,-2 3 1-15,1-7-1 16,2-1 1-16,0-5-4 16,-2-6-7-16,1-9-21 0,6 0-27 15,-2-8-9-15</inkml:trace>
  <inkml:trace contextRef="#ctx0" brushRef="#br2" timeOffset="84599.8057">16599 6956 200 0,'0'-7'1'0,"2"-14"-5"15,2-5-6-15,5-10-8 16,1-8-5-16,-3-10-5 0,3-6-5 16,-5-7-8-16</inkml:trace>
  <inkml:trace contextRef="#ctx0" brushRef="#br2" timeOffset="85057.7868">16695 5460 186 0,'0'0'4'0,"0"-15"3"15,0-6-1-15,-2 1 0 0,-1-6 0 16,1-6 1-16,2-8 0 15,-3-5-1-15,3-2-2 16,0 3-3-16,0 2 1 0,0-3-1 16,-2 6 1-16,0-5 0 15,-3 8 1-15,0 2 1 16,-1 0 0-16,-1 5 2 0,4-2-2 16,1-1 1-16,2-9 0 15,0 7-1-15,5-9 0 16,2 6 0-16,2-4-1 0,-2 3 4 15,2 6 1-15,-4 3 0 16,-1 6 2-16,-4 0-1 16,0 6 0-16,0 0 0 15,-4-3-1-15,-3 5 0 16,0-2-4-16,2-3 0 16,0-2 0-16,-1 0-1 15,4 0 0-15,0 1 1 0,2 4 0 16,0-1-1-16,-3 7 1 15,3 3-1-15,0 8-2 16,0-9-4-16,0 9-13 0,0 0-15 16,0 0-11-16,0 0-34 15,0 9-5-15</inkml:trace>
  <inkml:trace contextRef="#ctx0" brushRef="#br2" timeOffset="89950">15831 5196 97 0,'0'0'1'0,"0"0"3"15,9-1 2-15,4 1 3 16,12 0 2-16,10 1 1 15,9 2 2-15,18 2 1 16,14 0-2-16,18-1-1 0,15-3-2 16,21 1-3-16,3-2-2 15,22 0-1-15,5-3-2 16,17-6 1-16,18 7-1 16,-4-4 0-16,-1 5-1 0,13-2-2 15,6 3-3-15,2 0 0 16,-2 0-3-16,-7 0-1 15,-11 3-2-15,0 1-2 0,-2-1 0 16,-17-1 2-16,-13 1 2 16,-13-1 1-16,-17-2-4 15,-12 4-10-15,-2-1-12 16,-36 0-16-16</inkml:trace>
  <inkml:trace contextRef="#ctx0" brushRef="#br2" timeOffset="94328.047">16327 3002 403 0,'0'0'6'0,"0"-10"2"15,0 10 3-15,0-10 1 0,0 10 0 16,3-15 1-16,-3 15 0 16,3-12-1-16,-3 12-5 15,0 0-3-15,0 0-3 0,5 5-1 16,-5-5 0-16,5 15 0 15,-5-15-1-15,7 17 1 16,-4-7 1-16,-3-10 0 16,4 15 0-16,-4-15 0 0,3 9 2 15,-3-9 0-15,0 0-3 16,0 0 0-16,0 0 0 16,0 0 0-16,0 0 0 15,0 0 0-15,0 0 0 16,0 0 0-16,0 0 0 15,0 0 0-15,0 0 0 0,0 0 0 16,0 0 0-16,0 0 0 16,0 0 0-16,0 0 0 15,0 0-5-15,-3 11-71 0,3-11-11 16</inkml:trace>
  <inkml:trace contextRef="#ctx0" brushRef="#br2" timeOffset="95263.0238">16690 3148 388 0,'0'0'7'15,"0"0"4"-15,-5-10 2 16,5 10 3-16,-7-13 0 16,0 4 1-16,-3-1 0 15,0 2 1-15,-6 4-10 0,5 4-8 16,-4 0 0-16,0 10 0 16,0 4 0-1,1 9 0-15,6 2 0 0,3 2 0 16,2-3 0-16,3 4 0 15,3-3 0-15,4-6 0 0,5-3 0 16,6-7 0-16,-2-6 0 16,4-3 0-16,1-3 0 15,-2-12 0-15,-3-4 0 16,-2-6 0-16,-3-2 0 0,-9-1 0 16,-2-4 0-16,-5 8 0 15,-10 1 0-15,-4 8 0 16,-6 10 0-16,2 5 0 15,-7 3 0-15,8 14 0 0,0 3 0 16,2 7 0-16,4 0 0 16,7 0 0-16,6 1 0 15,3-6 0-15,3 3 0 0,9-10 0 16,3-3 0-16,8-7 0 16,-4-2 0-16,4-3 0 15,2-8 0-15,-3-7 0 16,-5-2 0-16,-1-5 0 15,-9-6 0-15,-3 3 0 0,-4 1 0 16,-7 4 0-16,-6 6 0 16,-6 3 0-16,-3 11 0 15,-3 11 0-15,3 3 0 16,2 6 0-16,2 4 0 0,6 1 0 16,7-4 0-16,5-2 0 15,5-7 0-15,9-7 0 16,9-5 0-16,2-5 0 0,7-7 0 15,-7-7 0-15,3-6 0 16,-3 0 0-16,-11-5 0 16,-7 3 0-16,-7 1 0 15,-4 9 0-15,-13 2 0 0,-6 11 0 16,-9 4 0-16,2 2 0 16,-2 8 0-16,4 5 0 15,1 2 0-15,4 4 0 16,6-7 0-16,12 1-89 15,5-3-3-15</inkml:trace>
  <inkml:trace contextRef="#ctx0" brushRef="#br2" timeOffset="95836.895">16370 2363 412 0,'0'0'6'0,"-2"-10"3"16,2 10 2-16,-3-15 2 0,3 15 1 16,-8-12 0-16,8 12 0 15,-4-9 1-15,4 9-12 16,-9 14-3-16,3 8 0 15,1 8 0-15,2 10 0 16,-3 6 0-16,2 9 0 0,4-1 0 16,0 2 0-16,0-8 0 15,0-5 0-15,7-4 0 16,-4-9 0-16,0-8 0 16,-3-8 0-16,0-14 0 0,0 0 0 15,0 0 0-15,8-24 0 16,-5-13 0-16,6-12 0 15,-5-11 0-15,4-10 0 16,1-7 0-16,-1-3 0 0,2 0 0 16,1 0 0-16,-7 9 0 15,3 11 0-15,-2 9 0 16,1 8 0-16,-1 9 0 16,2 14 0-16,0 2 0 0,6 16 0 15,4 9 0 1,1 17 0-16,4 9 0 0,-1 12 0 15,5 7 0-15,-3 9 0 16,-2 4 0-16,2 3 0 0,-7-5 0 16,-2-3 0-16,-1-2 0 15,-3-7 0-15,-3-4 0 16,0-9 0-16,-7 1-47 16,0-15-42-16</inkml:trace>
  <inkml:trace contextRef="#ctx0" brushRef="#br2" timeOffset="96015.9509">16442 2605 428 0,'0'0'4'0,"0"0"3"15,-2-15 1-15,2 15 1 16,0-17 0-16,4 5-1 16,9-3 1-16,0-1 0 15,9 5-4-15,3-4-3 16,12 5-8-16,-2-3-24 15,4 4-52-15,4 1-1 0</inkml:trace>
  <inkml:trace contextRef="#ctx0" brushRef="#br2" timeOffset="96503.5242">16887 2415 477 0,'0'0'4'0,"0"0"2"16,0 0 1-16,-7-12 2 16,7 12-1-16,-6-15-8 15,6 4 0-15,6-1 0 0,6-5 0 16,8 5 0-16,7-1 0 16,9 1 0-16,-7 4 0 15,6 4 0-15,-8 1 0 16,3 3 0-16,-9 5 0 15,-5 3 0-15,-12 6 0 0,0 1 0 16,-8 0 0-16,-2 5 0 16,-8-4 0-16,-2 4 0 15,-2-2 0-15,1-3 0 0,4 0 0 16,4 0 0-16,4 0 0 16,5-3 0-16,0-12 0 15,14 18 0-15,2-11 0 0,7 3 0 16,2-2 0-16,3-1 0 15,2 3 0-15,-5-5 0 16,0 2 0-16,-4-7 0 16,-9 7 0-16,-12-7 0 15,4 12 0-15,-11-4 0 0,-15-1 0 16,-6 4 0-16,-7 1 0 16,-4 6 0-16,-6-4 0 15,3 3 0-15,-3-6 0 16,5 6-82-16,10-2-7 15</inkml:trace>
  <inkml:trace contextRef="#ctx0" brushRef="#br2" timeOffset="120274.4724">1406 4434 329 0,'0'0'7'0,"0"-10"4"16,0 10 4-16,0-12 3 16,0 12 2-16,0-12-1 15,0 12 0-15,0-11 0 16,0 11-5-16,0 0-5 15,0 18-4-15,0-1-1 0,0 8-2 16,0 4 0-16,0 9 1 16,0 1-1-16,0 4 0 15,0 1 1-15,0-2-1 0,4-5 0 16,-4 1 0-16,0-6 0 16,0-2-2-16,0-6 0 15,0-2 0-15,0-7-4 16,0-2-3-16,0-13-4 15,0 15-22-15,9-15-54 0,-6-10-1 16</inkml:trace>
  <inkml:trace contextRef="#ctx0" brushRef="#br2" timeOffset="120529.4167">1695 4337 384 0,'0'0'6'0,"0"0"3"15,3-9 1-15,-3 9 0 16,0 0 0-16,0 0 0 0,9 0 2 16,-5 14 1-16,-2 11-6 15,1 5-3-15,-2 7-1 16,5 4 1-16,-6 5 1 16,2 3-2-16,-2-2 0 0,2-2-1 15,-2-2-1-15,0-9-2 16,0 0-5-16,0-7-11 15,0-3-24-15,0-5-44 16,0-7-3-16</inkml:trace>
  <inkml:trace contextRef="#ctx0" brushRef="#br2" timeOffset="120729.2003">1353 4691 395 0,'0'0'4'0,"0"0"1"16,0 0-1-16,0 0 1 16,9-9 0-16,7 3 1 0,6 1 0 15,8-2 2-15,5 2-7 16,6-5 0-16,10 6-13 16,-5 6-58-16,7-7-8 0</inkml:trace>
  <inkml:trace contextRef="#ctx0" brushRef="#br2" timeOffset="120942.5073">2037 4504 404 0,'0'0'6'0,"0"0"1"0,0 0 1 16,0 0 1-16,-6 0 0 15,6 0 0-15,-7 21 0 16,4-3 1-16,3 2-6 0,0 7-1 15,0 0-1-15,0 5-1 16,0-2-1-16,3-3-5 16,4-1-10-16,-5 1-34 15,4-11-35-15,-4 0-2 0</inkml:trace>
  <inkml:trace contextRef="#ctx0" brushRef="#br2" timeOffset="121139.0256">1971 4478 420 0,'0'0'4'0,"0"0"2"15,0 0 0-15,0 0 0 0,7-7 1 16,3 2-1-16,3 2 1 16,4-1 0-16,6-1-4 0,5 2-2 15,2 1-1-15,9 2-7 16,-4 0-14-16,-5 0-61 15,2 0 0-15</inkml:trace>
  <inkml:trace contextRef="#ctx0" brushRef="#br2" timeOffset="121308.1723">2143 4590 343 0,'0'0'8'0,"0"0"1"0,0 0 3 15,0 0-1-15,0 0 1 16,0 0 1-16,0 0 0 15,7 0 1-15,11 0-7 16,7 0-2-16,5 0-8 16,2-5-14-16,0 0-61 15,3 5-2-15</inkml:trace>
  <inkml:trace contextRef="#ctx0" brushRef="#br2" timeOffset="121468.0754">2118 4729 341 0,'0'0'7'15,"0"0"2"-15,-10 10 0 16,10-10 2-16,0 0 2 16,-4 12 1-16,4-12-1 0,14 10 2 15,9-8-8-15,2-2-10 16,12 0-16-16,8 0-57 16,2-2-5-16</inkml:trace>
  <inkml:trace contextRef="#ctx0" brushRef="#br2" timeOffset="122024.087">2655 4525 410 0,'0'0'7'0,"-9"-7"1"0,9 7 3 0,-13-5 0 16,13 5 0-16,-10-2-1 16,10 2 1-16,-13 7-1 15,11 8-5-15,2 5-4 16,2 2-1-16,4 5 0 15,-1 6 0-15,-3 0 1 0,5-1 0 16,0-3 0-16,-1-5 0 16,-3-4 0-16,1-5 0 15,-1-3 1-15,-3-12 0 0,0 0-1 16,0 0-1-16,0-14 0 16,-3-4 1-16,1-4-1 15,0-7 1-15,2-9-2 16,0 1 0-16,0 0 1 0,2-1 0 15,5 7 0-15,3 1 0 16,-2 7-1-16,4 6-1 16,0 7 0-16,4 3 0 15,0 7 0-15,0 0 0 0,-2 7 0 16,-3 3 0-16,0 7 1 16,-5-2 1-16,-6 3 0 15,0 2 0-15,-3-1 0 16,-6-4 1-16,-5 0-1 15,0-2 1-15,-1-6-1 0,3 1 0 16,0-4 0-16,4-1-1 16,8-3 0-16,-10 8-2 15,10-8 1-15,0 0 0 0,5 14 0 16,5-7 0-16,2 3 1 16,3 2 0-16,4 1 1 15,5-1 1-15,-2 1 0 0,2-1-2 16,-4-1-10-16,6-2-33 15,-1-1-39-15,-6-4-2 16</inkml:trace>
  <inkml:trace contextRef="#ctx0" brushRef="#br2" timeOffset="122244.3034">3207 4449 461 0,'0'0'3'0,"0"0"-1"0,0 0-1 16,0 0 1-16,-5 7 1 16,5 5 0-16,0 6 0 15,3 5 0-15,1 4-2 16,4 3 1-16,0 4 0 0,0 1-3 16,2-2-5-16,2-7-17 15,-8 0-59-15,4-7-2 16</inkml:trace>
  <inkml:trace contextRef="#ctx0" brushRef="#br2" timeOffset="122429.3137">3214 4436 440 0,'0'0'5'0,"0"0"2"0,0 0 1 15,0 0 0-15,0 0 0 0,0 0-1 16,0 0 1-16,0 0 0 15,16-2-4-15,0 2-2 16,9 5-2-16,3-1-3 0,9 4-12 16,-1 15-66-16,1-19-6 15</inkml:trace>
  <inkml:trace contextRef="#ctx0" brushRef="#br2" timeOffset="122598.9441">3232 4632 442 0,'0'0'4'0,"0"0"0"0,0 0 1 16,0 0 0-16,10 5 0 15,0-5 1-15,7 3 0 16,7-3 0-16,5 0-9 0,8 0-29 16,0 0-51-16,1 0 0 15</inkml:trace>
  <inkml:trace contextRef="#ctx0" brushRef="#br2" timeOffset="122729.8856">3287 4845 369 0,'0'0'5'0,"0"0"2"0,0 0 2 16,14 5 1-16,4-2-2 16,7-3-23-16,10 0-54 15,7 0-2-15</inkml:trace>
  <inkml:trace contextRef="#ctx0" brushRef="#br2" timeOffset="125374.8885">16398 10967 115 0,'0'0'5'16,"0"0"2"-16,-8-12 3 15,8 12 4-15,0 0 5 16,-3-11 1-16,3 11 4 0,0-7 3 15,0 7 0-15,0 0-2 16,0 0-1-16,3-13-2 16,-3 13-4-16,0 0 0 15,0 0-2-15,0-10-4 16,0 10-3-16,0 0-1 0,0 0-2 16,0 0-2-16,0 0 0 15,0 0-2-15,0 0 0 16,0 0-2-16,0 0 1 0,-8 0-2 15,8 0 1-15,-9 12 0 16,9-12-2-16,-8 18 2 16,3-7-1-16,2 1 1 0,3 2 3 15,11-1-1 1,3-4 2-16,4-1 0 16,1-4 3-16,4-1-2 15,-3-3 1-15,5-3 0 16,-5-9-1-16,-7-2-1 0,-4 0 0 15,-3-6-1-15,-2 2-1 16,-4 0 1-16,-4-2-1 16,-4 3 0-16,-5 6-2 15,-4-3 1-15,-3 8-2 0,0 6 1 16,-5 0-1-16,0 4 0 16,2 9 0-16,1 1 0 15,1 3-1-15,4 6 2 0,6-1-2 16,4 3 3-16,7 0 1 15,0-1 0-15,8-1 0 16,11-3 1-16,2-3-1 16,7-5 1-16,0-4 1 0,-1-3-1 15,1-5-3-15,-1-7 0 16,-2-9 0-16,-7 1 0 16,-1-7 0-16,-8 2 0 15,-5-4 0-15,-4 0 0 16,-1-2 0-16,-9 6 0 0,-9 5 0 15,1 3 0-15,-7 4 0 16,0 6 0-16,0 2 0 16,-3 5 0-16,1 8 0 0,8 3 0 15,-1 2-2-15,5 2 2 16,5 2 2-16,1 0-2 16,9 3 0-16,4-7 0 15,8 2 0-15,6-6 0 0,4-1 0 16,0-8 0-16,5-3 0 15,-2-2 0-15,3-2 0 16,-3-5 0-16,-8-11 0 16,-2 4 0-16,-3-4 0 15,-6 2 0-15,-6-3 0 0,-3 2 0 16,-9 2 0 0,-6 3 0-16,-4 6 0 0,-5 2 0 15,-1 4 0-15,-2 3 0 16,3 4 0-16,0 5 0 0,4 1 0 15,6 1 0-15,2 3 0 16,7 1 0-16,8-3 0 16,0 0 0-16,10 2 0 0,8-7 0 15,5-3 0-15,1 0 0 16,3-7 0-16,3 0 0 16,-3-2 0-16,-2-8 0 0,-2-5 0 15,-9-2 0-15,-8-2 0 16,-6 0 0-16,0 0 0 15,-18 2 0-15,-7 4 0 16,-2 7 0-16,-8 3 0 16,1 3 0-16,-1 0 0 0,3 7 0 15,2 6 0-15,7-2 0 16,5 7 0-16,6-6 0 16,10 4 0-16,2-4 0 15,12 3 0-15,1-3-9 16,12-12-68-16,-1 8-10 15</inkml:trace>
  <inkml:trace contextRef="#ctx0" brushRef="#br2" timeOffset="127923.6355">4890 4379 371 0,'0'0'7'0,"0"-9"3"0,0 9 2 15,0-15 2-15,0 5 2 16,0 10 1-16,-3-15 1 16,3 15-1-16,0-13-5 15,0 13-3-15,0 0-3 0,-2 13-4 16,2 4-2-16,0 6 0 15,5 1 0-15,0 9 0 16,3 3 0-16,-2 5 0 16,5 0 0-16,-3-4 0 0,1-2 0 15,-2 3 0-15,2-7 0 16,-2-5 0-16,-5-6 0 16,1-3 0-16,-1-5 0 15,-2-2 0-15,0-10 0 0,0 0 0 16,0 0 0-16,0 0 0 15,-7 0 0-15,7 0 0 16,-10-10 0-16,10 10 0 16,-15-12 0-16,15 12 0 15,-15-10 0-15,15 10 0 0,-11-7 0 16,11 7 0-16,0 0 0 16,0 0 0-16,0 0 0 15,0 0 0-15,0 0 0 16,-6-8 0-16,6 8 0 15,0 0 0-15,0 0 0 0,0 0 0 16,0 0 0-16,0 0 0 16,0 0 0-16,0 0 0 0,0 0 0 15,0 0 0-15,0 0 0 16,0 0 0-16,0 0 0 16,0 0 0-16,0 0 0 15,0 0 0-15,0 0 0 16,0 0 0-16,0 0 0 0,0 0 0 15,0 0 0-15,0 0 0 16,0 0 0-16,0 0 0 16,0 0 0-16,0 0 0 0,0 0 0 15,0 0 0-15,0 0 0 16,0 0 0 0,0 0 0-16,-5-12 0 0,5 12 0 15,-3-18 0-15,-2 6 0 16,2-6 0-16,1-1 0 15,-4-9 0-15,5-2 0 0,1-4 0 16,0-3 0-16,0-1 0 16,0 1 0-16,7-2 0 0,1 4 0 15,4 0 0-15,0 3 0 16,6 5 0-16,2 0 0 16,2 5 0-16,-2 2 0 15,5 5 0-15,-5 7 0 16,4 7 0-16,-1 4 0 0,-2 15 0 15,-1 7 0-15,-4 7 0 16,2 6 0-16,-4 5 0 16,4 7 0-16,-8-5 0 15,2 2 0-15,-2-3 0 16,-2-3 0-16,-1-5 0 0,0-1 0 16,-1-5 0-16,-1-6 0 15,0-1 0-15,-1-3 0 16,-1-5 0-16,-1-1 0 15,1-4 0-15,-1 3 0 0,-2-13 0 16,8 12 0-16,-8-1-73 16,0-11-21-16</inkml:trace>
  <inkml:trace contextRef="#ctx0" brushRef="#br2" timeOffset="128141.3666">4849 4600 438 0,'0'0'3'16,"0"0"2"-16,0 0 0 15,0 0 2-15,14-2 0 0,-2-6 0 16,11 0 1-16,2 1 1 16,7-5-4-16,5 4-1 15,5-2-1-15,1 6-4 16,-4-1-9-16,3-10-69 15,-6 15-7-15</inkml:trace>
  <inkml:trace contextRef="#ctx0" brushRef="#br2" timeOffset="128377.9578">5711 4550 491 0,'0'0'3'16,"0"0"1"-16,0 0 2 16,5 5 1-16,-3 6-7 15,0 3 0-15,1 4 0 16,2 1 0-16,-3 9 0 16,3 3 0-16,3 2 0 15,4 1 0-15,-5 6-29 0,11-10-60 16,-1-5-3-16</inkml:trace>
  <inkml:trace contextRef="#ctx0" brushRef="#br2" timeOffset="129669.9205">1398 5516 333 0,'0'0'7'15,"0"-9"4"-15,0 9 3 16,0-13 5-16,0 13-2 0,-6-12 0 16,6 12 1-16,0 0 1 15,0 0-6-15,-2 12-3 16,2 10-4-16,0 1-2 16,0 7 0-16,2 1 0 15,4 4 0-15,-4-2-1 0,1-4-1 16,0 1 1-16,1-4-2 15,-4-2-1-15,2-5-4 16,-2-4-7-16,3 2-19 0,-2-2-48 16,-1-15-9-16</inkml:trace>
  <inkml:trace contextRef="#ctx0" brushRef="#br2" timeOffset="129890.1448">1624 5412 396 0,'0'0'5'0,"0"0"4"16,0 0-2-16,0 0-1 16,0 0 3-16,12 0 0 0,-7 9 1 15,3 8 1-15,-4 2-5 16,4 13-3-16,1 0 1 16,0 6 2-16,3-1-2 15,-5 2-2-15,1-1-2 16,2-4-7-16,-9-6-16 15,-1-4-59-15,0 1-1 0</inkml:trace>
  <inkml:trace contextRef="#ctx0" brushRef="#br2" timeOffset="130075.7155">1436 5700 386 0,'0'0'2'0,"0"0"2"15,9-10 1-15,3 2 0 16,3 4 1-16,8-1 1 16,6-2-1-16,6 2-3 15,2-1-32-15,5 4-45 0,3 2-5 16</inkml:trace>
  <inkml:trace contextRef="#ctx0" brushRef="#br2" timeOffset="130325.9321">2056 5507 428 0,'0'0'5'0,"0"0"0"16,0 0 1-16,-10-6 0 15,10 6 0-15,0 0 1 16,-7 15 0-16,5-3 1 15,2 9-5-15,0 1-1 0,2 3 0 16,3 2-1-16,-1 3 0 16,4-3-3-16,-1-5-5 15,1-3-14-15,-3-1-61 16,5-3-1-16</inkml:trace>
  <inkml:trace contextRef="#ctx0" brushRef="#br2" timeOffset="130526.8084">1987 5501 423 0,'0'0'5'15,"0"0"1"-15,0 0 1 16,0 0-1-16,-5-9 1 0,5 9 1 16,14-8-1-16,4 3 0 15,5 0-3-15,7 1-3 16,4-1-3-16,6 0-13 15,-3 5-66-15,3 0-3 0</inkml:trace>
  <inkml:trace contextRef="#ctx0" brushRef="#br2" timeOffset="130678.0884">2104 5658 431 0,'0'0'4'0,"0"0"0"16,0 0 1-1,0 0 0-15,0 0 0 0,7-5 1 16,11 2-1-16,1-1-1 16,11 1-14-16,-3 9-56 0,7-6-16 15</inkml:trace>
  <inkml:trace contextRef="#ctx0" brushRef="#br2" timeOffset="130847.7927">2111 5806 399 0,'0'0'3'16,"0"0"1"-16,0 0 1 16,0 0 2-16,0 0 0 0,12 7 0 15,3-7 1 1,8 0 0-16,1 0-8 0,12-4-17 16,8 1-60-16,-2-7-2 15</inkml:trace>
  <inkml:trace contextRef="#ctx0" brushRef="#br2" timeOffset="131440.9964">2548 5545 419 0,'0'0'5'0,"0"0"2"0,0 0 1 16,-5-11 0-16,5 11 0 15,0 0 0-15,0 0 1 16,0 5-1-16,5 10-4 0,1 2-2 15,3 5 0-15,-2 2-1 16,3 5 1-16,-2 0 0 16,2-4-1-16,-5-1 0 15,2-1 0-15,-4-5 0 16,0-4-1-16,-1-4 2 0,-2-10-1 16,0 0 0-16,0 0 0 15,0 0 0-15,-8-19 0 16,6-4 0-16,-1-4-1 15,1-3 0-15,-1-7-1 0,3 0 1 16,3 2-1-16,2-1 0 16,5 2 1-16,0 7-1 15,2 5 0-15,3 5 0 0,3 5 0 16,0 3-1-16,4 8 1 16,-3 1 0-16,-1 7 0 15,2 4 1-15,-11 2 0 16,-1 5 0-16,-6-1 1 0,-2 3 0 15,-2-2 0-15,-10 0 0 16,-4-4 0-16,2-2 0 16,-4-2 0-16,4 0-1 15,1-5 1-15,1-3-1 16,2 3-1-16,10-5 1 0,-11 5-1 16,11-5 0-16,3 9 1 15,5-1-1-15,5 2 1 16,4 1 0-16,2-2 0 15,4 4 1-15,4-1 0 0,3-2-1 16,-3 2 0-16,1-2-2 16,-3 2-9-16,-1-1-29 15,-4-1-45-15,0-2 1 0</inkml:trace>
  <inkml:trace contextRef="#ctx0" brushRef="#br2" timeOffset="131659.6968">3147 5501 447 0,'0'0'4'0,"0"0"0"15,0 0 1-15,0 0-1 16,0 0 1-16,0 0 0 16,5 10 1-16,0 6 1 15,1 2-4-15,1 6-1 0,3 0 0 16,-3 3 2-16,3 2-3 15,0-5-4-15,3 3-11 16,-8 5-62-16,3-17-9 16</inkml:trace>
  <inkml:trace contextRef="#ctx0" brushRef="#br2" timeOffset="131844.7128">3197 5462 456 0,'0'0'3'15,"0"0"2"-15,0 0 1 16,0 0 0-16,0 0-1 0,0 0 0 16,0 0 1-16,15-8 0 15,0 8-3-15,8 3-3 16,7 0-3-16,-1-1-13 16,4 1-67-16,6 4-3 15</inkml:trace>
  <inkml:trace contextRef="#ctx0" brushRef="#br2" timeOffset="132013.5302">3285 5617 438 0,'0'0'3'0,"0"0"1"16,0 0 0-16,0 0 0 16,0 0 0-16,12-1 0 15,3-2 1-15,6 1-2 16,7 2-8-16,-1-3-21 0,-9 0-54 15,15 3-1-15</inkml:trace>
  <inkml:trace contextRef="#ctx0" brushRef="#br2" timeOffset="132173.2295">3227 5782 406 0,'0'0'4'0,"0"0"1"15,-10 7 1-15,10-7 1 16,0 10 1-16,0-10 0 15,15 14 1-15,8-8 1 16,9-1-6-16,10-5-11 0,8 0-70 16,17 0-3-16</inkml:trace>
  <inkml:trace contextRef="#ctx0" brushRef="#br2" timeOffset="132940.5911">4907 5441 435 0,'0'0'5'0,"0"0"3"0,0 0 1 16,0 0 1-16,0 0-1 16,0 0 1-16,0 0 0 15,2 12 1-15,-2 9-7 16,0 6-4-16,0 9 0 15,0 3 0-15,0 2 0 16,6 3 0-16,-1-3 0 0,-2-4 0 16,4-2 0-16,-2-8 0 15,-1-4 0-15,-1-5 0 16,-1-4 0-16,-2-14 0 0,0 0 0 16,0 0 0-16,0-23 0 15,0-4 0-15,0-7 0 16,0-14 0-16,3-6 0 15,5-5 0-15,-3-1 0 0,4 1 0 16,2 9 0-16,-1 3 0 16,2 8 0-16,1 12 0 15,-1 6 0-15,0 9 0 16,9 7 0-16,3 5 0 0,-1 8 0 16,4 10 0-16,-1 8 0 15,2 6 0-15,-3 5 0 16,0 8 0-16,-7-1 0 15,-4 4 0-15,2-4 0 16,-4-2 0-16,-3-2 0 0,0-6 0 16,-2-4 0-16,0-2-8 15,-6-6-79-15,3-5-2 16</inkml:trace>
  <inkml:trace contextRef="#ctx0" brushRef="#br2" timeOffset="133140.0364">4980 5712 440 0,'0'0'5'0,"0"0"2"0,0 0 1 15,0 0 0-15,0-10 0 16,0 10 0-16,12-2 1 16,5-1-1-16,10 3-4 15,6 0-2-15,8-2-3 0,5-1-9 16,13 1-72-16,-4 2-3 15</inkml:trace>
  <inkml:trace contextRef="#ctx0" brushRef="#br2" timeOffset="133693.6938">5675 5702 472 0,'0'0'4'15,"-3"-10"1"-15,-1 0 2 16,2 1 1-16,-2-6 1 16,4-2-3-16,0-1-6 15,6 0 0-15,5 4 0 16,3 1 0-16,9 4 0 0,-4 1 0 15,6 8 0-15,2 0 0 16,1 3 0-16,-1 9 0 16,-4 3 0-16,-6-1 0 15,1 9 0-15,-9 2 0 0,-5 2 0 16,-5 0 0-16,-11 4 0 16,-6-4 0-16,-5 0 0 15,-3-3 0-15,-4-1 0 0,5-6 0 16,0 1 0-16,4-9 0 15,7 1 0-15,3-7 0 16,11-3 0-16,0 0 0 0,0 0 0 16,11 4 0-16,8-4 0 15,6-4 0-15,10 1 0 16,-2-4 0-16,9 4 0 16,-2-4 0-16,-6 2 0 15,-4 0 0-15,-5 2 0 0,-7-1 0 16,-6 4 0-16,-12 0 0 15,10-3 0-15,-10 3 0 16,0 0 0-16,0 0 0 16,0 0 0-16,0 0 0 0,0 0 0 15,0 13-42-15,0-13-49 16</inkml:trace>
  <inkml:trace contextRef="#ctx0" brushRef="#br2" timeOffset="136209.6902">1502 6582 361 0,'0'0'7'0,"0"-12"3"15,0 12 3-15,0-18 2 16,-3 8 2-16,3 0 0 16,-3 0 0-16,3 3-1 15,0 7-5-15,-4 5-3 16,2 9-3-16,2 13-3 15,0 9-1-15,0 1 0 16,0 8 0-16,2 6 0 0,1-1 1 16,1-3-2-16,1-5 0 15,0-2-3-15,-3-11-4 0,7 1-12 16,-7-2-47-16,5-18-20 16</inkml:trace>
  <inkml:trace contextRef="#ctx0" brushRef="#br2" timeOffset="136405.6096">1773 6507 424 0,'0'0'4'0,"0"0"2"15,0 0 1-15,0 0-1 16,0 0 0-16,0 0 1 16,0 0-1-16,4 20 1 15,-4 5-3-15,5 5-4 0,-2 7 0 16,-1 5-2-16,4 8-8 15,-4-7-23-15,-2 3-49 16,0-9-2-16</inkml:trace>
  <inkml:trace contextRef="#ctx0" brushRef="#br2" timeOffset="136557.8814">1546 6810 412 0,'0'0'2'16,"0"0"-1"-16,0-10 1 15,0 10-1-15,23-15 1 16,-3 4 0-16,10-1 0 0,7 0-7 16,7 0-31-16,9 2-40 15,4-3-2-15</inkml:trace>
  <inkml:trace contextRef="#ctx0" brushRef="#br2" timeOffset="136744.3776">2161 6537 389 0,'0'0'6'0,"0"0"3"16,0 0 1-16,0 0 1 16,-13 0-1-16,13 0 1 15,-10 12-1-15,3 0 1 0,1 6-6 16,4 5-3-16,2 1-1 16,0 6-2-16,0-2-5 15,8 3-17-15,4-1-57 0,-2-7-3 16</inkml:trace>
  <inkml:trace contextRef="#ctx0" brushRef="#br2" timeOffset="136922.9369">2093 6564 423 0,'0'0'4'0,"0"0"1"15,-2-7 1-15,2 7-2 16,0-15 2-16,0 15-1 15,17-17 1-15,4 7 0 0,3 5-4 16,8-2-4-16,6 4-20 16,13 3-58-16,-10 0 0 15</inkml:trace>
  <inkml:trace contextRef="#ctx0" brushRef="#br2" timeOffset="137106.9531">2242 6686 351 0,'0'0'8'15,"0"0"4"-15,0 0 2 16,0 0-1-16,-7 0 0 16,7 0 1-16,0 0 0 0,15-5 1 15,4 3-8-15,7-7-8 16,8 7-12-16,-4 2-37 16,11-4-30-16,-7-2-3 15</inkml:trace>
  <inkml:trace contextRef="#ctx0" brushRef="#br2" timeOffset="137256.2485">2237 6852 357 0,'0'0'5'15,"0"0"2"-15,-9 5 0 16,9-5 3-16,0 0-1 0,0 9 1 16,9-6 1-16,7-1-2 15,14-2-14-15,0 0-35 16,11-7-34-16,7-3-5 15</inkml:trace>
  <inkml:trace contextRef="#ctx0" brushRef="#br2" timeOffset="137800.864">2750 6542 423 0,'0'0'5'0,"0"0"3"15,0 0 1-15,0 0-1 16,-10 0 1-16,10 0 0 0,-2 7-1 15,-1 5 1-15,3 9-5 16,5 1-2-16,2 0-3 16,3 10 2-16,0-2-1 0,0 0 0 15,0 2 0-15,3-8 0 16,-6 0 1-16,-7-7-1 0,2-3 1 16,-2-4 0-16,0-10 0 15,-4 6 0-15,4-6 1 16,-21-13-1-16,8-4 0 15,3-6 1-15,-1-7-1 16,-1-2 0-16,6-2-1 0,1-6 0 16,5 1 0-16,2 1 0 15,9 5-1-15,3 2 1 16,9 6-1-16,0 5 0 16,2 6-1-16,-1 3 1 0,1 8 0 15,-3 3 0-15,-1 3 0 16,-7 8 0-16,-7 5 0 15,-4 5 1-15,-3 1 0 16,-5 3 0-16,-5-4 0 16,-5 2 0-16,-2 2 0 0,-1-8 0 15,4 0-2-15,1-2 1 16,1-5-1-16,5 1 1 16,7-11 0-16,0 12 0 0,0-12 0 15,16 12 0-15,0-4 1 16,1-4 1-16,5 6-1 15,6 0 1-15,-1-3-2 0,5 5-7 16,-8-4-29-16,5 0-46 16,1 2-1-16</inkml:trace>
  <inkml:trace contextRef="#ctx0" brushRef="#br2" timeOffset="138012.6607">3306 6546 450 0,'0'0'2'16,"0"0"0"-16,0 0 0 0,0 6 1 15,0 6 0-15,0 3 0 16,0 5 1-16,6 2-1 16,-4 6 0-16,3-1-1 0,2 3-1 15,3-3-3-15,-2-6-10 16,1-1-31-16,4-2-39 15,-3-7-2-15</inkml:trace>
  <inkml:trace contextRef="#ctx0" brushRef="#br2" timeOffset="138192.2003">3317 6466 459 0,'0'0'3'0,"0"0"2"16,0 0 2-16,0 0-1 15,0 0 0-15,0 0 0 0,0 0 0 16,6-4 0-16,9 4-3 16,8 4-3-16,0-2-6 0,9 8-18 15,16-2-59-15,-16 1-3 16</inkml:trace>
  <inkml:trace contextRef="#ctx0" brushRef="#br2" timeOffset="138364.32">3379 6665 446 0,'0'0'3'16,"0"0"1"-16,0 0 0 0,0 0 0 15,9 0 0-15,5 0 0 16,5-1 1-16,3-2-1 16,3-2-7-16,8 2-19 15,4 0-59-15,-3 3-1 16</inkml:trace>
  <inkml:trace contextRef="#ctx0" brushRef="#br2" timeOffset="138521.5574">3363 6827 386 0,'0'0'5'16,"0"0"1"-16,0 0 1 16,-4 12 1-16,4-12 2 0,7 10 0 15,8-5 1-15,8 0 0 16,12-5-5-16,10 2-16 15,18-2-66-15,8-9-3 0</inkml:trace>
  <inkml:trace contextRef="#ctx0" brushRef="#br2" timeOffset="139154.1178">4957 6510 446 0,'0'0'5'0,"0"0"1"15,0 0 1-15,0 0 1 16,0 0-1-16,0 0 2 16,-2 12 0-16,2 6 0 15,0 3-4-15,0 5-5 16,5 6 0-16,2 2 0 0,0 4 0 15,4-4 0-15,-2-2 0 16,-1-1 0-16,-1-7 0 16,-1-4 0-16,-1-3 0 0,-3-5 0 15,-2-12 0-15,0 0 0 16,0 0 0-16,-2-9 0 16,-3-14 0-16,-3-3 0 0,3-15 0 15,-3-3 0-15,4-6 0 16,-1-1 0-16,5-5 0 15,0 8 0-15,0-3 0 0,2 12 0 16,8 5 0-16,0 7 0 16,5 9 0-16,2 8 0 15,8 8 0-15,0 6 0 16,2 12 0-16,1 11 0 16,2 5 0-16,-3 7 0 0,-2 9 0 15,-6-1 0-15,-1 3 0 16,-6-7 0-16,1 3 0 15,-6-12-19-15,-7 1-68 16,3-8-3-16</inkml:trace>
  <inkml:trace contextRef="#ctx0" brushRef="#br2" timeOffset="139326.2138">5012 6723 438 0,'0'0'3'16,"0"0"2"-16,-3-10 1 15,3 10 0-15,6-10 0 16,6 6 0-16,8-4 0 0,7-2 1 16,13 8-10-16,2-3-33 15,15 1-46-15,5 2 0 16</inkml:trace>
  <inkml:trace contextRef="#ctx0" brushRef="#br2" timeOffset="139815.8113">5795 6638 488 0,'0'0'4'16,"0"0"1"-16,-10-9 1 16,10 9 2-16,-12-10-8 15,6 0 0-15,1 0 0 0,3-2 0 16,2-1 0-16,5 0 0 15,10 4 0-15,8-1 0 16,-4 0 0-16,11 5 0 16,-5 0 0-16,1 5 0 0,0 0 0 15,-3 5 0-15,-9 2 0 16,-4 5 0-16,-4 2 0 16,-6-2 0-16,-6 6 0 15,-6-6 0-15,2 3 0 16,-3-3 0-16,-1 0 0 0,0 0 0 15,3-4 0-15,11-8 0 16,-13 13 0-16,13-13 0 16,0 14 0-16,0-14 0 15,14 12 0-15,2-4 0 0,6-1 0 16,1 1 0-16,5 2 0 16,1-1 0-16,-4-1 0 15,-1 2 0-15,-8 0 0 16,-9 0 0-16,-7 0 0 0,-7 0 0 15,-13-3 0-15,-13 1 0 16,-6-1 0-16,-9-2 0 16,-4 0 0-16,5 5-16 15,5-6-69-15,-1 2-2 0</inkml:trace>
  <inkml:trace contextRef="#ctx0" brushRef="#br2" timeOffset="165650.8535">1743 7686 384 0,'0'0'6'0,"0"0"3"0,0 0 2 15,0-9 1-15,0 9 2 16,0-13 1-16,0 13 0 16,-2-12 0-16,2 12-5 0,-14-9-3 15,7 9-3-15,-6 0-1 16,-1 9-1-16,-5 3-1 16,1 6-1-16,-2 6 0 15,0 6 0-15,3-2 0 0,2 6 1 16,7 4 1-1,6-2-2-15,2-1 0 16,10-2 0-16,7-6 0 16,8-3 0-16,5-4 0 0,7-5 0 15,-3-9 0-15,5-6 0 16,2 0 0-16,-3-9 0 16,-6 0 0-16,0-9 0 15,-4-1 0-15,-7-6 0 16,-2-3 0-16,-5-1 0 0,-11-1 0 15,-1-5 0-15,-2 0 0 16,-9 1 0-16,-3 5 0 16,-6-1 0-16,-5 5 0 0,-2 2 0 15,-2 6 0-15,0 5 0 16,-5 4 0-16,2 6 0 16,3 2 0-16,-2 2 0 15,8 6 0-15,5 4 0 0,3 3 0 16,7 3 0-16,4-5-10 15,9 7-78-15,7-2-2 16</inkml:trace>
  <inkml:trace contextRef="#ctx0" brushRef="#br2" timeOffset="166504.4685">2178 7721 362 0,'0'0'7'16,"0"0"3"-16,0-12 3 16,0 12 2-16,0-10 2 15,0 10-1-15,0-10 1 0,0 10-1 16,0 0-5-16,0 0-4 16,13 14-2-16,-6 7-2 15,0 4-2-15,0 4 0 0,6 8 2 16,1 4-1-1,0-2 1-15,-2-2-1 16,0-2-2-16,-4-6 0 16,-1-4 0-16,-4-5 0 15,1-10 0-15,-4-10 0 16,0 10 0-16,0-10 0 0,-7 0 0 16,-2-12 0-16,-2-4 0 15,-2-3 0-15,-1-9 0 16,-2-1 0-16,2-6 0 0,2 3 0 15,2-2 0-15,0 2 0 16,7-2 0-16,1 5 0 16,2 4 0-16,13 0 0 0,-1 3 0 15,8 3 0-15,5 3 0 16,7 5 0-16,3 3 0 16,0 5 0-16,2 3 0 15,0 5 0-15,-5 7 0 0,0 1 0 16,-10 4 0-16,-6 0 0 15,-6 2 0-15,-8 2 0 16,-7-4 0-16,-10 3 0 0,-7-3 0 16,-7-1 0-16,-4-4 0 15,-1 3 0-15,0-8 0 16,5 1 0-16,2-6 0 16,6 4 0-16,9-6 0 15,0 0 0-15,12 0-6 16,0 0-12-16,0 0-68 0,7-6-3 15</inkml:trace>
  <inkml:trace contextRef="#ctx0" brushRef="#br2" timeOffset="166766.8538">2732 7691 444 0,'0'0'2'16,"0"0"0"-16,0 0-1 16,0 0 1-16,3 8 1 15,0 2-1-15,-3 2 1 16,3 8 0-16,1-3-1 0,-2 8-1 16,1 2 2-16,4 3-1 15,-3 0-5 1,0-8-9-16,2-3-45 0,0 2-25 15,-2-6-3-15</inkml:trace>
  <inkml:trace contextRef="#ctx0" brushRef="#br2" timeOffset="166951.8596">2740 7682 388 0,'0'0'5'0,"0"0"3"16,0 0 2-16,0-11 0 0,0 11 1 15,10-9 1-15,1 1-1 16,7 3 1-16,3 1-5 16,4 2-3-16,-1-1-4 15,10 6-8-15,-4 11-57 16,0-9-18-16</inkml:trace>
  <inkml:trace contextRef="#ctx0" brushRef="#br2" timeOffset="167132.9091">2862 7807 380 0,'0'0'8'0,"0"0"3"16,-11 3 1-16,11-3 1 15,0 0 1-15,-10 5-2 0,10-5 1 16,0 0 1-16,16 9-7 16,1-9-4-16,10 4-8 15,1-4-23-15,9 0-55 16,-1 2-2-16</inkml:trace>
  <inkml:trace contextRef="#ctx0" brushRef="#br2" timeOffset="167285.6673">2832 7942 397 0,'0'0'5'0,"0"0"2"16,0 0 1-1,0 0 1-15,0 0 1 0,5 5 0 16,4-3 1-16,9 1 0 15,10-3-7-15,6 0-10 0,1 20-65 16,13-20-12-16</inkml:trace>
  <inkml:trace contextRef="#ctx0" brushRef="#br2" timeOffset="167815.8902">3430 7753 445 0,'0'0'5'0,"0"0"1"16,0 0 1-16,0 0-1 0,0 0 0 16,0 0 1-16,-9 13-1 15,9-1 1-15,-3 3-5 16,3 5-1-16,0 5 0 16,0 2 0-1,0-2 1-15,-2-4-2 0,2 0 2 16,-2-6-1-16,-1-5 1 15,3-10-1-15,0 0 0 16,-9-3 1-16,3-11-2 16,1-7 0-16,2-3 0 0,-1-6 0 15,-1 1 0-15,0-4 0 16,3 3 0-16,2 6 0 16,0 4 0-16,0 6-2 0,0 14 2 15,7-4-1-15,5 8 0 16,3 10 0-16,5 3 0 15,2 3 0-15,6 4 1 0,0 1 0 16,8 3 1 0,-2-6 0-1,1 0 0-15,-5-5 1 0,-2-2 0 16,-3-6-2-16,-3-5 0 16,-7-4 0-16,-2-4 0 15,-6-10 0-15,-1-3 0 0,0-5 0 16,0-8 0-16,-1-8 0 15,2-5 0-15,-2-1 0 16,0-2 0-16,-1 1 0 0,5 3 0 16,-2 11 0-16,-7 0-11 15,2 9-79-15,8 7-3 16</inkml:trace>
  <inkml:trace contextRef="#ctx0" brushRef="#br2" timeOffset="180064.9707">1562 8774 319 0,'0'0'8'0,"0"0"2"0,0 0 3 15,2-12 3-15,-2 12 1 16,0 0-2-16,0-9 1 15,0 9-1-15,0 0-5 0,2 3-4 16,-2 8-2-16,3 4-2 16,-1 7 1-16,1 2 0 15,1 6 0-15,5 2 0 16,-5 3 0-16,4 0-1 16,-1-2 0-16,-1-4 0 15,-4 0-1-15,0-1 0 0,1-6 0 16,-3-2-1-16,0-3 1 15,0-4 1-15,-5-4 0 16,5-9 1-16,0 0 0 0,-11 0 1 16,7-9-1-16,-4-14 1 15,4-4-1-15,-1-5-1 16,1-5-1-16,2-8-1 0,2 1 0 16,0 2-1-16,6-2 1 15,3 3-1-15,1 2 1 16,1 4 0-16,3 8 0 15,4 2 0-15,-5 3 0 16,11 9-1-16,-5 3 1 0,4 8 0 16,1 2 0-16,4 12 0 15,-5 6 0-15,-1 9 0 16,-2 2 1-16,-2 9 0 0,-4-1 0 16,-4 4 0-16,0 0 0 15,-7-2 0-15,0-1 0 16,1-4 0-16,-4-2-1 15,2-5 1-15,1 2-1 16,-3-10-1-16,2-2-1 16,0 0-4-16,-2-7-5 0,0 2-14 15,0 3-54-15,0-15-8 16</inkml:trace>
  <inkml:trace contextRef="#ctx0" brushRef="#br2" timeOffset="180309.1351">1571 8982 365 0,'0'0'6'0,"0"0"0"16,0 0 1-16,0 0 0 15,0 0 1-15,11-1 0 16,3 1 1-16,4-3 0 15,4 0-5-15,7 1 0 16,4-1-2-16,2-3-6 16,5 6-20-16,2 0-52 0,-5-1-2 15</inkml:trace>
  <inkml:trace contextRef="#ctx0" brushRef="#br2" timeOffset="180979.8916">2145 8811 389 0,'0'0'6'16,"0"0"3"-16,0 0 2 0,0 0 0 15,0 0-1-15,0 0 1 16,0 0-1-16,-2 5 1 16,2 7-6-16,0 8-2 15,5 6-2-15,0 1-1 0,5 4 1 16,-2 1 0-16,1 1 0 15,2-1 1-15,1-5-2 16,-7 2 0-16,2-8 0 0,-1-1 0 16,-2-6 1-16,0-3 0 15,-4-11 0-15,4 12 1 16,-4-12 0-16,-5-10 1 16,-2-5-1-16,-2-5 1 15,0-4-1-15,-1-9-1 0,-5-4-1 16,5-2 0-16,3-3 0 15,-1 0-1-15,3 1 1 16,5 5-1-16,0-2 0 16,10 11 1-16,0 0-1 0,5 7 0 15,5 3 0-15,-2 7 0 16,6 3 0-16,3 7 0 16,0 3 0-16,-1 6 0 0,-1 8 1 15,-5 3 0-15,-1 2 0 16,-4 3 0-16,-5-2 0 15,-10 1 1-15,0-2-1 16,-12 1 1-16,-8-6-1 16,-5-2 1-16,-5 0-1 0,-2-3 0 15,2-5 1-15,0-2-3 16,3-2-2-16,10 1-11 16,-3-4-19-16,20 0-50 15,0 0-1-15</inkml:trace>
  <inkml:trace contextRef="#ctx0" brushRef="#br2" timeOffset="181532.4351">2633 8779 410 0,'0'0'4'0,"0"0"1"15,0 0 0-15,0 0-1 0,-8 7 1 16,6 8 1-16,-3 0-1 15,3 8 1-15,-4 1-3 16,6 6-1-16,0 5 0 0,3 1 1 16,5 2-1-16,1-4 0 15,1-1 0-15,-2-3-1 16,-1-5 0-16,-2-4-1 16,-2-6 1-16,-1-4 1 15,-2-11 1-15,0 12 0 16,0-12 1-16,-2-12-1 0,-3-3 1 15,-7-8-1-15,3-6 0 16,0-6-2-16,-1-5 0 16,0 1-1-16,5-2 0 15,-2 7-1-15,7-3 0 0,0 10 0 16,7 2 0-16,6 10 0 16,-1 1-1-16,8 3 0 15,2 7 1-15,3 4-1 0,1 0 1 16,3 7 0-16,-2 5 0 15,-2 3 1-15,-6 0-1 16,-3-1 1-16,-4 7 0 16,-10-6 1-16,-2 5-1 0,-2-6 1 15,-13 1-1-15,-2-1 1 16,-5 2 0-16,-6-6-1 16,-1 1 1-16,-1-7 0 15,5 1-1-15,0-1 1 0,7-4-1 16,1 0-1-16,2 0-6 15,15 0-12-15,-8-7-16 16,8 7-48-16,5-2-2 16</inkml:trace>
  <inkml:trace contextRef="#ctx0" brushRef="#br2" timeOffset="182227.4531">3092 8811 449 0,'0'0'5'0,"0"0"1"0,0 0 0 15,0 0-1-15,0 0 0 0,0 0 0 16,0 0 0-16,-4 15 1 16,4 4-5-16,4 10-1 15,2 0 0-15,1 5 1 16,0 2 0-16,1-2 0 0,-1-2 0 16,1-4-1-16,-5-4 0 15,1-6 1-15,-1-3 0 16,-1-6 0-16,-2-9 0 15,0 0 1-15,0 0-1 0,-9-15 1 16,4-4 0-16,-3-9-1 16,3-9-1-16,0-4 0 15,0-5-1-15,5 0 1 0,0 3-1 16,0 6 1 0,0 2-1-16,2 11-1 0,6 4 1 15,5 5-1-15,4 10 1 16,3 3-2-16,0 2 1 0,4 4 0 15,1 4 0-15,-2 7 1 16,0 3 0-16,-9 2 1 16,-4-1-1-16,-7 1 1 15,-3 1-1-15,-11 0 1 16,-3-4-1-16,-6 1 1 0,-1-6 0 16,2-2 1-16,1-3-1 15,4 0 0-15,1-4 0 16,13-3-2-16,-12 4 0 0,12-4 0 15,0 0 0-15,12 13 1 16,6-6-1-16,2 2 0 16,3 3 2-16,7 0 0 15,0-2 1-15,3 7 0 0,-3-5-1 16,-3 3 0-16,-4 5-12 16,-5 10-57-16,-4-15-13 15</inkml:trace>
  <inkml:trace contextRef="#ctx0" brushRef="#br2" timeOffset="182613.4466">3725 8782 460 0,'0'0'1'16,"0"0"-1"-16,0 0 0 0,0 0 0 15,-11 12 0-15,4 3 0 16,-1 2 1-16,-2 5 0 16,3 4-1-16,0 6 2 15,4-1-1-15,3 2 1 16,5-6 0-16,5 0-1 16,4-7 2-16,9-3 1 0,2-9 0 15,5-3 1-15,0-5 0 16,-4-10 1-16,5-5 1 15,-6-7-1-15,-3-8-6 16,-9-3 0-16,-6-3 0 0,-7-3 0 16,-12 1 0-16,-8 1 0 15,-6 8 0-15,-4 3 0 16,-6 11 0-16,-1 7 0 0,2 8 0 16,3 6-8-16,7-6-72 15,7 14-7-15</inkml:trace>
  <inkml:trace contextRef="#ctx0" brushRef="#br2" timeOffset="184837.5739">5029 8628 345 0,'0'0'6'0,"0"0"4"16,0 0 4-16,5-10 2 15,-5 10 0-15,0 0 3 0,0 0 0 16,0 0 1-16,0 0-5 16,0 0-4-16,0 0-3 15,0 0-2-15,0 0-3 16,0 0 0-16,0 0-3 16,8 13 0-16,-8 5 0 0,0 6 0 15,0 3 0-15,-3 5 0 16,3 3 0-16,0 2 0 15,0-2 0-15,0 0 0 16,0-8 0-16,3-3 0 0,0-5 0 16,-1 0 0-16,0-9 0 15,-2-10 0-15,3 12 0 16,-3-12 0-16,0 0 0 16,0-4 0-16,0-10 0 0,-3-4 0 15,1-3 0-15,0-6 0 16,-1-5 0-16,0-6 0 15,3 4 0-15,0-1 0 16,0 0 0-16,6 5 0 0,1-2 0 16,1 5 0-16,9 2 0 15,-4 1 0-15,7 4 0 16,-2 5 0-16,0 6 0 0,2 4 0 16,0 5 0-1,-5 17 0-15,2 2 0 0,-4 11 0 16,-1 4 0-16,1 1 0 15,1 7 0-15,-4-5 0 16,-2 1 0-16,-1-2 0 0,-2-6 0 16,2 1 0-16,-4-7 0 15,3-2 0-15,1-2 0 16,-7-11-20-16,-5 8-66 16,5-11-4-16</inkml:trace>
  <inkml:trace contextRef="#ctx0" brushRef="#br2" timeOffset="185032.0109">5002 8918 456 0,'0'0'4'16,"0"0"0"-16,0 0 2 16,0-10 0-16,0 10 0 0,7-15 0 15,6 5 0 1,7 1 1-16,7 1-4 0,0-5-4 15,16 11-18-15,14-4-63 16,-15 1-4-16</inkml:trace>
  <inkml:trace contextRef="#ctx0" brushRef="#br2" timeOffset="185401.8194">5606 8747 411 0,'0'0'3'0,"0"0"3"0,0 0 2 15,0 0 2-15,0 0 1 0,0 0 2 16,6 9 1-16,-3 2 1 16,1 1-2-16,-4 8-6 15,5 2-7-15,-3 0 0 16,1 6 0-16,0-3 0 0,1-1 0 16,-2-1 0-16,2-3 0 15,-4-2 0-15,3-6 0 0,1-3 0 16,-4-9 0-16,0 10 0 15,0-10 0-15,0 0-86 16,0 0-3-16</inkml:trace>
  <inkml:trace contextRef="#ctx0" brushRef="#br2" timeOffset="187247.93">6734 8628 418 0,'0'0'5'16,"0"0"2"-16,0 0 1 15,0 0-1-15,0 0 1 16,0 0 0-16,5 10 1 0,-1 1 1 15,-4 3-5-15,2 5-2 16,0 6-1-16,1 0 1 16,-3 5-1-16,2 0 0 15,1-1 0-15,-1-5-1 16,-2 5 1-16,2-7-2 0,1-3-3 16,-1 1-8-16,-2-11-22 15,-2 4-49-15,2-13-3 16</inkml:trace>
  <inkml:trace contextRef="#ctx0" brushRef="#br2" timeOffset="187629.3529">7085 8658 430 0,'0'0'5'0,"0"0"0"16,0 0 0-16,0 0 0 15,-7 3 1-15,-4 6 0 0,4 3 1 16,-5 6-1-16,-1 4-3 16,4 0-1-16,1 8 0 15,6-3 0-15,2 0 0 16,2-2 0-16,10-2 0 0,9-6 0 16,0-2 1-16,7-5-1 15,-3-5 1-15,0-5 0 16,2-3 1-16,-2-7 0 15,-3-7-4-15,-2-2 0 16,-10-4 0-16,-2-4 0 0,-8 0 0 16,0 2 0-16,-14-3 0 15,-2 8 0-15,-9 1 0 16,0 4 0-16,0 10 0 16,-5 1 0-16,9 4 0 0,-2 0 0 15,5 1-7-15,4 7-13 16,14-8-54-16,-5 10-13 15</inkml:trace>
  <inkml:trace contextRef="#ctx0" brushRef="#br2" timeOffset="188020.2032">7676 8668 427 0,'0'0'4'0,"0"0"1"0,-9 0 0 16,-1 0 2-16,-3 0 0 16,-6 5 0-16,1 4 0 15,0 2 0-15,-1 3-3 0,6 6-1 16,1 2-1-16,7 1 0 16,5 2 0-16,3-3 0 0,9-2 1 15,10-2-1-15,3-6 1 16,5-7 0-16,5-3 1 15,-3-4 1-15,3-3-5 16,-5-11 0-16,-3-1 0 16,-9-5 0-16,-4-3 0 0,-9-2 0 15,-5-3 0-15,-5 3 0 16,-9-3 0-16,-4 7 0 16,-12 6 0-16,3 5 0 0,-8 7 0 15,5 5 0 1,0 0 0-16,5 10-6 0,4 0-17 15,8-10-57-15,13 12-8 16</inkml:trace>
  <inkml:trace contextRef="#ctx0" brushRef="#br2" timeOffset="192093.0785">14264 10335 171 0,'0'0'7'0,"0"0"3"0,0 0 5 0,-8 5 3 16,8-5 3-1,0 0 3-15,-4 7 2 0,4-7-1 16,0 0-4-16,0 0-4 16,0 0-2-16,0 0-5 0,0 10-2 15,0-10-3-15,0 0-1 16,7 3-1-16,6-3 0 15,1 2 0-15,9 0 0 0,10 3 1 16,4-2 0-16,10-1 0 16,7 1-1-16,9-1 0 15,4 1 0-15,7 0 0 16,6 1 0-16,3-2 0 0,-2 4-1 16,0-4 0-16,3 3 0 15,-5-3 0-15,-7 3-1 16,-6-2 0-16,-10-3 0 15,-7 0 0-15,-8 0 0 16,-11 0 0-16,-9 0 0 16,-5 0 0-16,-8 0-2 15,-8 0-2-15,0 0-5 0,0 0-10 16,0 0-38-16,0 0-24 16,-8 0-4-16</inkml:trace>
  <inkml:trace contextRef="#ctx0" brushRef="#br2" timeOffset="192894.22">14167 11412 131 0,'0'0'7'16,"0"0"5"-16,0 0 2 0,-12-7 3 15,12 7 2-15,-13-8 1 16,13 8 1-16,-16-4 0 15,16 4-8-15,-16 0-3 0,16 0-3 16,0 0-3-16,-7 0-1 16,7 0 3-16,0 0 1 15,7 7 3-15,6 0 0 16,4-2 1-16,6 0 1 16,6 0 2-16,5 0-2 0,16 0-2 15,6-1-2 1,11-1-2-16,7 0-2 0,13-3 0 15,3 0-1-15,8 0 0 16,5 0-2-16,1 2 1 16,1-2-2-16,-5 3 1 15,-8 0 0-15,-8 1-1 0,-7-1 1 16,-13 2-1-16,-10 1 0 16,-14-5 0-16,-6 4 0 15,-15-5 0-15,-3 3-2 0,-16-3-3 16,0 0-10-16,0 0-40 15,0 0-19-15,-9 0-4 0</inkml:trace>
  <inkml:trace contextRef="#ctx0" brushRef="#br2" timeOffset="196592.6196">14321 10853 337 0,'0'0'7'0,"0"0"3"16,0 0 2-16,0-8 6 16,0 8-1-16,0 0 2 0,5-10 2 15,-5 10-1-15,0 0-5 16,0 0-5-16,0 0-3 16,0 0-2-16,0 0-2 0,-12 5-3 15,7 6 0-15,-2 1-1 16,-3 0 0-16,2 0 0 15,0 0 1-15,2-1 0 16,0-2 0-16,6-9 0 16,0 12 0-16,0-12 1 15,8 6 0-15,0-1 1 0,4-3 0 16,5 1 0-16,0-1 0 16,6 1 1-16,0 0-3 15,2-1 0-15,-4 1 0 0,4 1 0 16,-2-1 0-16,-3 2 0 15,-1-1 0-15,-3 4 0 16,-4 0 0-16,-2 3 0 16,-6 1 0-16,4 3 0 0,-8-2 0 15,0 3 0-15,-4-4 0 16,-7 5 0-16,-2-5 0 16,-4 0 0-16,-2-5 0 0,-6 4 0 15,0-4 0-15,-3-5 0 16,-1 1 0-16,1 0 0 15,2-3 0-15,2 0 0 16,2 0 0-16,2 0 0 16,2-6 0-16,9 6 0 15,-2-2 0-15,11 2 0 16,-10-2-4-16,10 2-22 0,0 0-60 16,0 0-4-16</inkml:trace>
  <inkml:trace contextRef="#ctx0" brushRef="#br2" timeOffset="197061.375">14215 10853 365 0,'0'0'6'15,"0"0"2"-15,0 0 5 16,0 0 0-16,0 0 1 0,0 0 0 16,0 0 2-16,0 0 1 15,11-10-4-15,9 4-3 0,6 4-2 16,4 0-1-16,0-4 0 15,2 6-7-15,1-2 0 16,-1-1 0-16,-7 3 0 16,-1 0 0-16,-5 0 0 0,-6 0 0 15,3 0 0-15,-16 0 0 16,14 0 0-16,-14 0 0 16,0 0 0-16,0 0 0 15,0 0 0-15,0 0 0 0,0 0 0 16,0 0 0-16,0 0 0 15,0 0 0-15,-5 5 0 16,5-5 0-16,0 0 0 16,-12 6-26-16,12-6-60 15,0 0-4-15</inkml:trace>
  <inkml:trace contextRef="#ctx0" brushRef="#br2" timeOffset="197728.9579">14697 10944 342 0,'0'0'6'0,"0"0"4"16,0 0 4-16,5-9 2 15,-5 9 2-15,0 0 1 0,0-11 1 16,0 11 1-16,0-10-6 16,0 10-3-16,0 0-4 15,-5-4-2-15,5 4-2 16,-17 4-4-16,5 8 0 0,1 1 0 15,-1 5 0-15,2 4 0 16,0 0 0-16,7 3 0 16,3-2 0-16,0-1 0 15,13-5 0-15,4-2 0 0,6-8 0 16,4 1 0-16,1-8 0 16,2 0 0-16,-2-6 0 15,-3-3 0-15,0-6 0 16,-9-2 0-16,-6-5 0 0,-6-1 0 15,-4-2 0-15,-4-1 0 16,-6 3 0-16,-6 2 0 16,-5 4 0-16,-2 2 0 15,-3 8 0-15,2 5 0 0,5-1 0 16,-4 8-6-16,5 2-49 16,6 5-34-16,8 1-1 15</inkml:trace>
  <inkml:trace contextRef="#ctx0" brushRef="#br2" timeOffset="201223.0146">16314 10947 90 0,'0'0'6'15,"0"0"4"-15,0 0 4 16,0 0 3-16,4 5 4 15,-4-5 0-15,0 0 1 16,0 0-1-16,0 0-4 0,0 0-4 16,0 0-6-16,0 0-2 15,0 0-3-15,0 0 1 16,9 9 1-16,0-9 1 16,8 3 0-16,4 0 1 0,5-1 1 15,11 1 0-15,3 0 0 16,12-3-2-16,3 1-2 15,7-1 1-15,8 0-1 16,-1 0-1-16,11 0-1 0,9 0 1 16,3 0-1-16,5-1 0 15,10-2-1-15,5 3 1 16,0-3-1-16,2 1 1 16,-10-1-1-16,-1 3 0 0,-9 0 0 15,-9 0 0-15,-13 3-1 16,-15-1 1-16,-9 1-1 15,-4 0 1-15,-14-2 0 0,-5 2 2 16,-11-3 1-16,-1 2 1 16,-13-2-1-16,10 0 0 15,-10 0 0-15,-7 0-2 16,7 0-6-16,-21-2-13 0,12-2-42 16,-4 4-12-16</inkml:trace>
  <inkml:trace contextRef="#ctx0" brushRef="#br2" timeOffset="201911.4502">16942 11558 188 0,'0'0'6'15,"0"0"2"-15,-6-10 1 16,6 10 3-16,0-9 1 0,0 9 3 16,13-10 1-16,2 4 2 15,12 4-3-15,1-2-2 16,11 4 0-16,10-3-1 15,10 0-1-15,3 1 0 16,12 2-2-16,6-2 0 0,2-1-2 16,5 3-1-1,-5-3-2-15,-2 3-1 0,-1 0-1 16,-12 0-2-16,-2 0 0 16,-10 0-1-16,-9 0-1 15,-7 0 1-15,-7 0-2 0,-7 0 1 16,-5 0 0-16,-3 0-3 15,-17 0-3-15,12-1-9 16,-12 1-34-16,0 0-22 0,-10 1-6 16</inkml:trace>
  <inkml:trace contextRef="#ctx0" brushRef="#br2" timeOffset="202441.2132">17566 11127 312 0,'0'0'5'0,"0"0"5"15,0 0 2-15,0 0 1 16,0 0 1-16,0 0 0 15,0 0-1-15,0 0 0 16,0 0-4-16,0 10-5 16,0 0-3-16,0 8 0 0,0 4-1 15,2 5 1-15,1 1 1 16,1 2 0-16,2-1-1 16,-1 0 0-16,2-4 1 15,-4-2-1-15,0-1 0 0,1-5 0 16,-2-2 0-16,-2-3 0 15,0 1 0-15,0-1-1 16,-2-1-1-16,-2-2-5 0,4-9-7 16,-6 15-14-16,-1-5-34 15,7-10-16-15</inkml:trace>
  <inkml:trace contextRef="#ctx0" brushRef="#br2" timeOffset="202997.7738">17513 11112 315 0,'0'0'7'0,"0"0"3"15,0 0 2-15,0-9 1 16,0 9 2-16,0 0-1 0,0-10-2 16,0 10 0-16,0 0-6 15,-7 7-3-15,-3 5-3 16,1 6-1-16,-4-1 0 16,-2 4 0-16,-3 3 2 15,6-2-1-15,-5-2 1 0,4-5-1 16,5-3 1-16,8-12 1 15,-13 12 1-15,13-12 0 16,0 0-1-16,0 0 1 16,0-7 0-16,6-5 0 15,4-3-2-15,4-7 0 16,5-1-1-16,0-3 0 0,2 3 2 16,1-3 0-16,-3 7 1 15,-1-1 0-15,-3 5 1 16,-2 6 0-16,-6 2-1 0,-7 7 0 15,14-8-1-15,-14 8-1 16,18 0 0-16,-8 10-1 16,0 0 0-16,5 5 0 0,0-1 1 15,0 6 0-15,0 2 0 16,-1-3 0-16,2 2 0 16,0 1-1-16,0-5-4 0,1 1-7 15,-2-4-24-15,-10 3-44 16,15-5-3-16</inkml:trace>
  <inkml:trace contextRef="#ctx0" brushRef="#br2" timeOffset="203500.2743">17233 11400 321 0,'0'0'6'15,"0"0"4"-15,0 0 3 16,0 0 0-16,2-7 2 0,-2 7 1 15,11-5 0-15,-11 5 0 16,14 0-4-16,-4 5-6 16,5 2-1-16,2 5-1 15,3 1-1-15,3 1 0 16,-1 1-1-16,2 0-1 0,-1 1 0 16,0-4 0-16,-1 2 0 15,-5-4 0-15,1-2 0 16,-6-1-1-16,1-3 2 0,-13-4 0 15,14 3 0-15,-14-3 0 16,10 0 1-16,-10 0 0 0,8-14 0 16,-5-1 0-16,1 1-1 15,1-6 0-15,3 0-2 16,0-1 1-16,-1 1-1 16,0 1-1-16,-1 2-2 15,4 4-5-15,-6 3-9 16,6-10-58-16,0 18-8 0</inkml:trace>
  <inkml:trace contextRef="#ctx0" brushRef="#br2" timeOffset="203975.4954">17862 11266 377 0,'0'0'8'0,"0"0"1"16,-5-12 2-16,5 12 1 15,-2-12 1-15,-1 1-1 16,3 2 1-16,0-4 0 0,10 4-6 15,-3-2-3-15,4 7-3 16,3-1 0-16,-2 5-2 16,3 0 1-16,-6 7-1 15,-1 6 0-15,-2-2 0 16,-6 7 1-16,0-1 0 0,-6 1 0 16,-3 2 1-16,-3 0-1 15,-5-3 1-15,4 0 0 16,-4-5 0-16,6-2-1 15,1-2 0-15,10-8 0 0,-12 10 0 16,12-10 1-16,0 0 1 16,7 7-1-16,6-7 1 15,0 0 0-15,6 3-1 0,0-3-2 16,6 0-5-16,-4 0-11 16,4-20-57-16,-4 17-9 15</inkml:trace>
  <inkml:trace contextRef="#ctx0" brushRef="#br2" timeOffset="204377.7509">18167 11200 402 0,'0'0'4'0,"0"0"2"0,0 0 1 16,0 0 1-16,0 0-1 15,0 0 0-15,0 0 0 0,-4-6-1 16,4 6-3-16,-13 6-3 16,13-6-1-16,-15 14 0 15,6-5 1-15,0 4-1 0,5 0 1 16,4-2 1-16,0 1 0 16,0 0 1-16,8 0 0 15,6-2 0-15,-2-1 0 16,1 2 1-16,4-4-1 15,-4 0 0-15,2-1-1 0,-5-2-1 16,0 1 0-16,-10-5 0 16,9 5 0-16,-9-5 1 15,0 0 0-15,-2 13 0 16,-8-10 0-16,-3-1 1 16,1 3-1-16,-6-3-1 0,2 1-1 15,0-3-6-15,-1 0-8 16,-3-10-60-16,8 5-6 15</inkml:trace>
  <inkml:trace contextRef="#ctx0" brushRef="#br2" timeOffset="204532.5023">18197 11194 363 0,'0'0'5'15,"0"0"1"-15,12-5 1 16,-1 1 0-16,1 1-1 15,6 1-4-15,-1-3-14 0,-7 5-56 16,14 0-4-16</inkml:trace>
  <inkml:trace contextRef="#ctx0" brushRef="#br2" timeOffset="205274.5498">18356 11296 424 0,'0'0'5'0,"0"0"1"0,0 0 2 16,0 0-1-16,0 0-1 16,-9-7-1-16,9 7 0 15,0 0 0-15,-3 7-3 0,3 3-3 16,0 2-2-16,0 0 2 15,0 1 0-15,3 2 1 16,-1-3 0-16,3 1 0 0,-5-13-1 16,5 14 1-16,-5-14 0 15,0 0 1-15,0 0 0 16,0 0 0-16,2-9 0 0,-1-1 1 16,-1-4-1-16,7-3 0 15,-4 0 0-15,-1 2-1 16,3 1 1-16,-3 2-1 15,1 2-2-15,-3 10 0 16,7-10 0-16,-7 10-1 0,13 0-1 16,-13 0 1-16,12 10 0 15,-12-10 0-15,15 14 2 16,-5-3 0-16,-3-4 0 16,-7-7 1-16,11 15 1 15,-11-15 0-15,0 0 2 0,7 9 1 16,-7-9-1-16,0 0 1 15,0 0 0-15,5-12-1 16,-5 2 0-16,5 1-1 0,-1-3-2 16,5-1 0-16,-5 3-1 15,1 1-1-15,-5 9-1 16,12-17-1-16,-12 17 1 0,13 0-1 16,-13 0 1-16,10 11 0 15,-5 1-1-15,-1 1-1 16,1 4-2-16,1-2-10 15,-6-15-47-15,7 19-13 0</inkml:trace>
  <inkml:trace contextRef="#ctx0" brushRef="#br2" timeOffset="205727.8928">18685 11255 374 0,'0'0'1'16,"0"0"0"-16,0 0 0 15,0 0-1-15,0 6 1 16,0-6-1-16,2 12 1 16,0-1-1-16,-2-2 0 0,4 2 0 15,0-2 0-15,1-1 0 16,-5-8 1-16,5 9 3 16,-5-9-1-16,0 0 0 0,7 0 1 15,-7 0 0-15,8-4 1 16,-4-7-1-16,4 0-1 15,-3-1-1-15,3-4 0 16,-2 4-1-16,0 2-1 0,-1-1-3 16,-5 11 0-16,8-9 0 15,-8 9 0-15,0 0 0 16,9 5 0-16,-9-5 0 16,2 12 1-16,-2-12 2 15,9 15 0-15,-9-15 1 0,5 13 2 16,-5-13-1-16,0 0 1 15,9 0 1-15,-9 0-1 16,10-7 0-16,-2-4 0 16,-1 4-1-16,1-5-1 0,-8 12-2 15,9-16-1-15,-9 16-1 16,0 0 0-16,8 5-3 16,-8 10-27-16,0 3-40 15,0 7-4-15</inkml:trace>
  <inkml:trace contextRef="#ctx0" brushRef="#br2" timeOffset="214125.9628">12281 10952 50 0,'0'0'2'0,"0"0"1"0,15 3 0 15,-3-3 1-15,6 2-1 16,1-2 1-16,9 4 1 0,2-4-2 15,6 0 0-15,-1 0-2 16,8 0-1-16,6 0 1 16,1 3 0-16,3-3-1 15,-1 0 0-15,2 0 1 16,1 0-1-16,5 0 0 0,-5 0 1 16,-5 0-1-1,8 0 0-15,0 0 0 0,1 0 2 16,1 0-2-16,0 0 1 15,4 0-1-15,-6 0 1 0,3 0-1 16,-3 0 0-16,-10 0 0 16,3 0 0-16,-3 0-1 15,4 3 1-15,3-1 0 16,-6 1 0-16,6 0 1 0,0-3 0 16,-2 0 0-16,-5 0 2 15,5 1-1-15,-9-1 2 16,-3 0 0-16,-2 0 0 0,-2 0-1 15,6 3 0-15,-6 4-1 16,5-4 2-16,8-3-2 16,-1 0 2-16,4 0 1 15,-1 0 4-15,3 0-1 16,-6 0 1-16,6-5-2 16,-5 5 1-16,-1 0 0 0,1 0-2 15,-8 0-3-15,6 0 0 16,4 0-2-16,-5 0 1 15,3 0 1-15,0 0 2 16,-3-3 1-16,-4 3 0 0,3 0 3 16,-6-2 1-16,-2 2 1 15,1 0 0-15,-4 0-1 16,5 0-1-16,-2 0-1 0,3-3-1 16,-3 3-2-16,12-1-2 15,-4 1 0-15,3 0-1 16,1-3-1-16,0 3 0 15,1 0-1-15,-7 0 1 0,-1 0-1 16,-6-3 1-16,-5 3-1 16,-2 0 0-16,-6 0 0 15,2 0 1-15,-7 0-1 16,6 0 1-16,-7 0-1 16,1-2-1-16,-6 2 0 0,4-3-3 15,-4 3-7-15,2-3-17 16,1 6-34-16,0-3-6 15</inkml:trace>
  <inkml:trace contextRef="#ctx0" brushRef="#br2" timeOffset="215979.9475">13071 9171 114 0,'0'0'3'0,"0"0"2"15,18 0 1-15,-1 0 2 16,-2 3 3-16,18-2 0 15,4 1 2-15,7 2 2 0,6-2-4 16,2 1 1-16,6-3-2 16,-1 3-4-16,8-3 1 15,-6 0-3-15,-1 0 0 16,8 0-1-16,-2 0-1 16,6 0 0-16,1 0 0 15,-7 0 0-15,5 0-1 0,1 1 0 16,0-1 1-16,-3 0-1 15,-3 0 0-15,3 0 0 16,5 0 0-16,-3 0 0 0,1-1 1 16,-2-2-2-16,-2 0 0 15,-2 1 1-15,-6 2-1 16,-3 0 0-16,-7 0 1 0,1 0-1 16,1 0 0-16,-2 2 0 15,-2 1 1-15,4 0-1 16,3-2 0-16,-5-1 1 15,8 3-1-15,-4-3 0 0,-7 0 0 16,5 2 1-16,-8-2-1 16,4 0 0-16,-6 0 0 15,6 3 0-15,-2-3 0 16,2 0 0-16,-1 0 0 0,2 0 0 16,4 0 0-16,-6 0 0 15,0 0 0-15,-5 0 0 16,-3 0 0-16,-1 0 0 15,-3 0 0-15,0 0 0 16,-6 0 0-16,3 0 0 0,-3 0 0 16,1 0 0-16,-1 0 0 15,1 0 0-15,4 0 0 16,-5 3-1-16,3-3 1 0,-8 2 0 16,5-2-1-16,-9 3 1 15,-1-3-1-15,-6 0 1 16,-11 0-1-16,14 0 1 15,-14 0 1-15,0 0 0 0,10 2 2 16,-10-2 3-16,0 0 2 16,0 0 2-16,0 0 1 15,10 0 0-15,-10 0 1 16,0 0-1-16,10-5-2 16,-10 5-1-16,13-5-2 15,-13 5-3-15,14-5 0 0,-2 2 0 16,-1 3-1-16,0 0-1 15,-1-1-1-15,6 1 1 16,-2 0-1-16,2 0 1 0,2 0 0 16,-1 0 0-16,0 0 0 15,0 0 0-15,1 0 0 16,-6 0 0-16,-1 0-3 0,-2 0-8 16,-9 0-18-16,0 0-41 15,12 0-4-15</inkml:trace>
  <inkml:trace contextRef="#ctx0" brushRef="#br2" timeOffset="217258.6665">13340 9361 138 0,'0'0'8'0,"0"0"3"0,0-12 6 16,0 12 4-16,2-13 3 15,-2 13 0-15,3-14 3 16,-3 14-1-16,2-12-9 0,-2 12-4 16,0 0-6-16,0 0-3 15,0 12-2-15,0 7-3 16,-2 8 0-16,-1 6 0 0,1 11 2 16,2 4 2-16,0 8 0 15,0 6 0-15,0 0 0 16,0 3 0-16,2-2-1 15,1 2 0-15,-1-2-1 0,0 1 0 16,-2-2-1-16,0-2 1 16,0 1 0-16,0 2 1 15,-2-5 1-15,0 5-2 16,-1-5 2-16,1 5 0 0,-3-11-1 16,0 2 0-16,-1-6-2 15,2-4 1-15,-4-5-1 16,4-4 0-16,1-5 0 15,-2-8 0-15,5 0-1 16,0-1 1-16,0-9 0 0,0 3 0 16,3-5 0-16,-1-3 1 15,-2 3-1-15,0-10-1 16,0 17 1-16,0-17-2 0,0 10 0 16,0-10-1-16,0 0-1 15,0 0-8-15,0 0-11 16,0 0-18-16,-5 0-32 15,5 0-1-15</inkml:trace>
  <inkml:trace contextRef="#ctx0" brushRef="#br2" timeOffset="218088.9478">13218 9310 259 0,'0'0'7'0,"0"0"4"15,10-13 2-15,-10 13 3 16,13-10 1-16,-13 10-2 0,11-8-1 16,-11 8 0-16,0 0-5 15,0 0-5-15,0 0-3 16,0 15-2-16,-2 1 0 15,-6-2-1-15,1 6 3 0,0 1 0 16,-5-1 0-16,1 1 0 16,-2-1 0-16,2-3 1 15,-4 0-1-15,3-5-1 16,-1 2 0-16,5-7 1 0,8-7 0 16,-12 14 2-16,12-14 2 15,0 0 0-15,0 0 1 16,0-9 0-16,10-6 0 15,2 0 0-15,3-5 0 16,3-5-1-16,-3 3-1 0,5-3 0 16,-3 5 0-16,0 0 1 15,-4 3 0-15,-3 3-1 16,0 3 0-16,-10 11 0 0,12-13-2 16,-12 13-1-16,0 0-1 15,0 0-1-15,10-3 0 16,-10 3-1-16,10 7 0 15,-3 0 0-15,6 6 0 0,-3 1 1 16,4 3 1-16,2 6 1 16,1-3-1-16,-1 2 1 15,1 0-1-15,0 0-5 16,5 5-12-16,-3 1-61 16,-1-3-1-16</inkml:trace>
  <inkml:trace contextRef="#ctx0" brushRef="#br2" timeOffset="218857.8447">13106 10626 370 0,'0'0'5'16,"0"0"4"-16,0 0-1 15,0 0 1-15,0 0-1 16,0 0-1-16,0 0 0 16,0 0-1-16,0 0-3 15,7 17-4-15,-1-3 0 16,1 5-1-16,0 4 2 0,3 1 0 15,1 4-1-15,-3-1 0 16,6 0 1-16,-4-1-1 16,-1-6 1-16,1 0-1 0,-3-6 0 15,-1-5 1-15,1 1 1 16,-7-10-1-16,5 15 1 0,-5-15 0 16,0 0 0-16,0 0 1 15,8 10 1-15,-8-10 0 16,0 0 0-16,10-10 0 15,-3 1 1-15,0-7 0 0,6-3-1 16,4-5 0-16,3-5-1 16,1 0 0-16,0 0-1 15,-3-5 1-15,5 5-1 16,-6 7-2-16,-2 0-3 16,-1 8-9-16,-3-3-22 15,-11 17-44-15,5-12-3 16</inkml:trace>
  <inkml:trace contextRef="#ctx0" brushRef="#br2" timeOffset="219560.2847">12246 10072 338 0,'0'0'7'0,"0"0"3"16,-10-10 4-16,10 10 3 15,-8-9 0-15,8 9 0 16,-5-8-2-16,5 8-1 0,0 0-6 16,0 0-4-16,3 12-3 15,2 5-2-15,5 6-2 16,-3 4 2-16,5 6 0 15,-1 0 2-15,1-2 0 16,-2-1-2-16,-2-3-2 0,-3-8-8 16,2 2-24-16,6-4-45 15,-11-8-4-15</inkml:trace>
  <inkml:trace contextRef="#ctx0" brushRef="#br2" timeOffset="219894.0875">12407 10085 383 0,'0'0'4'0,"0"0"0"0,0 0 0 15,0 0-1-15,0 0 0 16,0 9 0-16,0 1 0 16,0 1-1-16,0 1-2 0,3 3-2 15,-1 0 1-15,5 2 2 16,3-2 0-16,5-6 1 15,3-1 0-15,2-6 1 16,0-2 0-16,2 0 1 16,-4-4 2-16,-1-10-1 0,-2 2 1 15,-10-5 0-15,0 0-1 16,-5-3 0-16,-5 2-1 16,-4 4-2-16,-7-1-2 15,-2 5 0-15,-1 5-4 16,1 5-5-16,-3 0-11 0,2 3-34 15,8 9-27-15,0-3-3 16</inkml:trace>
  <inkml:trace contextRef="#ctx0" brushRef="#br2" timeOffset="220194.1686">12676 9996 392 0,'0'0'5'0,"0"0"1"16,0 0 0-16,0 0-1 15,0 0 0-15,-6 6-1 16,6-6 1-16,-12 18-1 16,5-5-5-16,2 1-1 0,5 4-1 15,0-1 2 1,7 1 1-16,9-6 1 0,3-2 0 16,6-8 1-16,5-2 0 15,-3 0 2-15,3-7 0 16,0-6 1-16,-10-2 0 15,-1-2-1-15,-8-2 1 0,-6-1-1 16,-5-1-1-16,-10 5-2 16,-8-2-3-16,-2 10-5 0,-7 3-15 15,0 5-58-15,4 13-2 16</inkml:trace>
  <inkml:trace contextRef="#ctx0" brushRef="#br2" timeOffset="221259.6433">16370 9242 415 0,'0'0'7'0,"0"0"1"16,0 0 3-16,0 0 1 15,4-10 1-15,-4 10 1 0,0 0 0 16,0 0 0-16,0 0-11 16,0 0-3-16,0 0 0 15,0 0 0-15,0 10 0 0,-1 0 0 16,-2 2 0-16,3 3 0 16,0 0 0-16,0 1 0 15,4-4 0-15,9-5 0 16,5-4 0-16,2-3 0 0,4 0 0 15,1-10 0-15,-2-2 0 16,-3-6 0-16,-2-2 0 16,-4-3 0-16,-9-1 0 0,-2 0 0 15,-3 0 0-15,-8 4 0 16,-6 6 0-16,-4 2 0 16,-4 7 0-16,-1 5 0 15,-5 7 0-15,3 5 0 16,-4 6 0-16,7 0 0 15,-2 4 0-15,13 0 0 0,2 0 0 16,9-2 0-16,6-6 0 16,12 2 0-16,4-6 0 0,8-3 0 15,2-7 0-15,3 0 0 16,0-4 0-16,-2-4 0 16,-4-7 0-16,-6 3 0 15,-7-3 0-15,-5-5 0 0,-6 2 0 16,-5 2 0-16,-4 0 0 15,-10 3 0-15,-3 7 0 16,-8 3 0-16,-5 3 0 16,0 6 0-16,-2 6 0 0,5 0 0 15,-1 8 0-15,8-6 0 16,6 6 0-16,9-5 0 16,6-1 0-16,12-1 0 15,7-5 0-15,5-3 0 16,8-2 0-16,1-3 0 15,2-3 0-15,0-5 0 0,-4-4 0 16,-4 0 0-16,-8-3 0 16,-6-5 0-16,-8 0 0 0,-6 1 0 15,-10 1 0-15,-7 3 0 16,-12 4 0-16,-2 7 0 16,-9 4 0-16,-2 7 0 15,2 8 0-15,3 3 0 0,7 9 0 16,3 0-61-16,24-5-30 15</inkml:trace>
  <inkml:trace contextRef="#ctx0" brushRef="#br0" timeOffset="227971.3749">15249 9436 134 0,'0'0'6'15,"0"0"6"-15,0 0 3 16,0 0 5-16,0 0 2 16,0 0 2-16,5-8 2 0,-5 8 3 15,5-12-3-15,-5 12-4 16,7-17-4-16,-5 3 0 16,2 0-2-16,1-6-3 15,-2-2-1-15,6-2-3 0,0-9-1 16,3-7 0-16,1-2-1 15,4-12 0-15,1-3-1 16,7-12 0-16,0-4 0 16,5-4-2-16,3-4 0 15,1-3-1-15,9 2 0 0,-4 0-2 16,3 4 0-16,3 3-1 16,-1 0 0-16,4 4 0 15,-2 4-1-15,3 2 0 16,3 6-1-16,-5 4 1 15,-2 9-1-15,-3 1 1 16,-6 10 0-16,0 8 0 0,-9 4 0 16,-4 8 1-16,-6 3 0 15,-5 4 0-15,-2 1 0 0,-10 7 1 16,11-7-1-16,-11 7 0 16,0 0 0-16,0 0 0 15,0 0 0-15,0 0 0 0,0 0 0 16,0 0 0-16,0 0 0 15,0 0 0-15,0 0 0 16,0 0 0-16,0 0 0 16,0 0 0-16,0 0 0 15,0 0 0-15,0 0 0 0,0 0 0 16,0 0 0-16,0 0 0 16,0 0 0-16,0 0 0 15,0 0 0-15,0 0 0 16,0 0 0-16,0 0 0 0,0 0 0 15,0 0 0-15,0 0 0 16,0 0 0-16,0 0 0 16,9-3 0-16,-9 3-1 15,0 0 2-15,0 0-1 0,0 0 0 16,0 0 1-16,10-2 0 16,-10 2 0-16,0 0 0 0,13-4 0 15,-13 4 1-15,10-8-1 16,-10 8 1-16,15-8-1 15,-15 8 1-15,14-15 0 16,-14 15-1-16,18-12 1 16,-12 5 0-16,4-4-1 0,-1 3 1 15,2-1-1-15,-1-3 0 16,4-1 1-16,0-4-1 16,2 2 0-16,0-3 1 15,2 4-1-15,-3 1 0 16,0 1-1-16,-3 5 2 15,-1-1-2-15,-11 8 0 0,12-6 0 16,-12 6 0-16,0 0 0 16,0 0 0-16,0 0 0 0,0 0 0 15,0 0-2-15,0 0 0 16,0 0-5-16,2 6-12 16,3 5-64-16,-7-2-4 0</inkml:trace>
  <inkml:trace contextRef="#ctx0" brushRef="#br0" timeOffset="229071.7739">15470 9401 109 0,'0'0'7'0,"0"0"6"0,0 0 7 16,0 0 4-16,0 0 4 16,0 0 1-16,0 0 1 15,0 0 5-15,0 0-6 0,0 0-4 16,0 0-5-16,0 0-2 15,0 0-4-15,0 0-2 16,1-7-2-16,5-4-1 16,0 1-3-16,-1-4-1 15,2-6-2-15,3-2 1 0,0-3-1 16,5 0 0-16,3-7 0 16,-2-2 0-16,1-2-1 15,1-1 0-15,0-2 0 16,2-1 0-16,-1-2 0 0,-1-1 0 15,-1 4-1-15,-2 0 1 16,6-2 0-16,-4 7-1 16,0-5 1-16,0 2-1 15,1 2 0-15,1-2 0 0,1-1 0 16,-2 2 0-16,-1-2 0 16,1 3 0-16,-4 1-1 0,4 2 1 15,-6 2 0-15,4 0 0 16,-2 5-1-16,-1-2 0 15,-1 2 0-15,1 1-1 16,-1-1 1-16,0-3 0 16,6 0 0-16,-4 5-1 0,3-2 0 15,5 1 1-15,-6-2-1 16,5 1 1-16,-1 1-1 16,1-1 1-16,4 3-1 15,-2-6 0-15,0 3 0 16,-2-2 0-16,4 3 0 15,-2-1 0-15,-3 3 0 0,1 4 1 16,-1-2 0-16,-2 2 0 16,-3 6 0-16,-3 3 1 15,-1 1-1-15,-11 8 0 0,14-12 1 16,-14 12-1-16,0 0 0 16,11-8 0-16,-11 8 1 0,0 0-1 15,10-5 0-15,-10 5 0 16,0 0 0-16,9-4 0 15,-9 4 0-15,0 0 0 16,0 0-1-16,0 0-1 0,11 0-1 16,-11 0-4-16,0 0-12 15,5 7-62-15,-5 3-3 16</inkml:trace>
  <inkml:trace contextRef="#ctx0" brushRef="#br0" timeOffset="229676.2209">15360 9317 342 0,'0'0'7'0,"0"0"3"16,0 0 3-16,-10-5 0 15,10 5-1-15,0 0 0 16,0 0 1-16,-7 10-1 16,7 2-6-16,0 5-4 0,5-3-1 15,0 3 0-15,2 0-1 16,4-2 1-16,3-6 1 16,-1-4 1-16,4-5 1 15,3-10 0-15,3-5 0 0,2-6 1 16,-3-2 0-1,3-4 0-15,-5 0-3 0,-3 0-4 16,1 4-10-16,-12 3-34 16,4 0-34-16,-4 3-3 15</inkml:trace>
  <inkml:trace contextRef="#ctx0" brushRef="#br0" timeOffset="230736.2841">16353 7660 302 0,'0'0'5'0,"0"0"2"15,0-11 3-15,0 11 1 16,0-12 1-16,0 4 2 15,1-1 2-15,5-4 1 0,4 1-5 16,-2 2-1-16,1 0-2 16,4-2-1-16,1 2-1 15,4-4-1-15,-1 0-1 16,4 2 0-16,-1 0-1 0,1-3 0 16,2 0-1-16,0 0-1 15,-1 1 1-15,2 4-1 0,-2-1 0 16,-1-1 0-16,-2 0-1 15,-1 6 1-15,0 0-1 16,-6 0 1-16,-2 4-1 16,0-1 0-16,-10 3 0 0,12 0 0 15,-12 0 0-15,16 0 1 16,-16 0-1-16,12 8-1 16,-12-8 2-16,9 9-1 15,-9-9 0-15,11 13 0 0,-11-13 1 16,7 13-1-16,-7-13 1 15,5 12-1-15,-5-12 0 16,1 13 0-16,-1-13 0 16,0 14 0-16,0-14 0 15,0 12-1-15,0-12 2 16,0 15-2-16,0-15 0 0,0 16 0 16,0-16 0-16,0 12 0 15,0-12 0-15,0 17 0 0,0-17 0 16,-3 12 0-16,3-12 0 15,-8 16 0-15,8-16 0 16,-13 19 0-16,4-9 0 16,-1 0 0-16,-3 2 0 0,1 1 0 15,-1-1 0-15,1-1 0 16,-2 3 0-16,0-4 0 16,-2 2 0-16,0 0 0 15,-4 0 0-15,2-1 0 16,-6 2 0-16,4-1 0 15,-2-2 0-15,0 2 0 0,-1-2 0 16,1 0 0-16,2-1 0 16,2 1 0-16,2-4 0 15,2 1 0-15,5-5 0 16,9-2 0-16,-18 5-6 0,18-5-1 16,-7 4-7-16,7-4-27 15,0 0-45-15,2 9-2 16</inkml:trace>
  <inkml:trace contextRef="#ctx0" brushRef="#br0" timeOffset="231722.4269">16815 7367 281 0,'0'0'7'0,"0"0"4"15,0 0 1-15,0 0 2 16,0 0-2-16,0 0 0 0,0 7 1 15,0 4 1-15,5 1-6 16,5 8-4-16,2 5-2 16,4 1 0-16,2 12 2 15,5 1 0-15,2 1 1 0,3 4-1 16,2 1 1-16,-3 2 0 16,5 0 1-16,-7-2-1 15,1 2 0-15,-2 0 1 16,-3 3 0-16,5-1 1 15,-6 1 0-15,2-2-2 0,-2 5 1 16,1 1 1-16,-2 1-1 16,-4-3-2-16,0 6-1 15,0-7-1-15,-3 2 0 16,1-2 0-16,-3-6-1 0,-1-1 0 16,1-1 0-16,1-4 0 15,1-5 1-15,-2 4-1 16,0-1 0-16,-3-3 1 0,-3 2-1 15,2 1 1-15,-3 0-2 16,-3-5 0-16,0 3 0 16,0-6 0-16,0 2 0 15,-6-7 0-15,3 1 0 0,1-5 0 16,2 0 0-16,-2-2 0 16,2-6 0-16,-2 5 0 15,2 0 0-15,0 3 0 16,0-6 0-16,0 4 0 15,0-3 0-15,0 0 0 16,0 0 0-16,0-8 0 0,0-7 0 16,0 12 0-16,0-12 0 15,0 0 0-15,0 0-2 16,0 0-7-16,0 0-12 0,-8 0-62 16,8 0-3-16</inkml:trace>
  <inkml:trace contextRef="#ctx0" brushRef="#br0" timeOffset="233370.4323">16641 7625 273 0,'0'0'4'0,"0"0"-1"15,0 0 1-15,0 0 1 0,0 0 3 16,0 0 0-16,5 0 1 16,-5 0 2-16,7 10-2 15,-7-10-1-15,12 17 1 16,-1-5 0-16,1 3 0 0,3 0-2 16,-2 5-2-16,4 2 2 15,-2-2-2-15,5 2-1 16,-3 3 1-16,1 2-1 15,2 0 1-15,-3 3 0 16,-2 0-1-16,0 0 1 0,2 0-1 16,-5 1 0-16,1-1-1 15,-1-3-1-15,-2 1 0 16,1-1 0-16,-2-2 0 0,-1 2-1 16,2-4 0-16,-5 1 1 15,0-1-1-15,2 1 0 16,-2-4 0-16,0 2 0 15,3 1 0-15,-3-1-1 0,2-2 1 16,-2 0-1-16,3-1 1 16,-3-1 0-16,2 2-1 15,-2 0 0-15,2-1 0 0,-5 0 0 16,4 1 0-16,-4 3 2 16,3 2 0-16,3-3-1 15,-4 3 1-15,0 1 1 16,3-2 0-16,-2 0 1 15,0 3 0-15,-2-7-3 16,3 6 1-16,-3-7-1 0,-2 3 1 16,2-5-1-16,1 0 0 15,-2 1-1-15,1-5 1 16,-3 1 0-16,2 2-1 0,0-4 0 16,-2 5 1-16,3 0-1 15,-2 1 1-15,3-1 0 16,-2 1 0-16,0 1 0 0,3-2 0 15,-1 1 0-15,-2 0-1 16,0-6 1-16,-2 0 0 16,3 1-2-16,-1-1 1 15,-2 0 0-15,3 1-1 0,-2-1 1 16,2 6-1-16,0-4 1 16,-1 4 0-16,0 1 0 15,1 1 1-15,0 0-1 16,2 0 0-16,-2-2 0 15,-1-4 1-15,0 1-1 16,1-3 0-16,-1 1 0 16,1-6 0-16,-1 1 0 0,-2-8 0 15,5 17 0-15,-5-17 0 16,2 15-1-16,-2-15 1 0,9 12 0 16,-9-12 0-16,4 13 0 15,-4-13 0-15,0 0 0 16,10 9 0-16,-10-9 0 0,0 0 0 15,11 8 0-15,-11-8 0 16,9 4 0-16,-9-4 1 16,10 3-1-16,-10-3 1 15,13 2 0-15,-13-2-1 0,12 6 1 16,-12-6 0-16,15 0 0 16,-15 0 0-16,12 0 0 15,-12 0 0-15,10 0 1 16,-10 0-1-16,11 0 1 15,-11 0 1-15,7-8-3 16,-7 8 0-16,12-10 0 0,-12 10 0 16,13-10 0-16,-13 10 0 15,7-9 0-15,-7 9 0 16,0 0 0-16,11-10 0 0,-11 10 0 16,0 0 0-16,0 0 0 15,0 0 0-15,0 0 0 16,6-10 0-16,-6 10 0 0,0 0 0 15,0 0 0-15,0 0 0 16,0 0 0-16,0 0 0 16,0 0 0-16,0 0 0 0,0 0 0 15,0 0 0-15,0 0 0 16,-3-2 0-16,3 2 0 16,0 0 0-16,0 0 0 15,0 0-72-15,-13 0-19 16</inkml:trace>
  <inkml:trace contextRef="#ctx0" brushRef="#br0" timeOffset="244717.467">1628 9861 327 0,'0'0'6'0,"0"0"3"15,0 0 4-15,-2-12 1 16,2 12 2-16,0 0-1 0,-7-7 0 16,7 7-1-16,0 0-5 15,0 0-4-15,0 0-3 16,-5 15-1-16,5 0 0 0,0 6-1 15,0 8 1-15,0 0 0 16,2 5 0-16,-2 1 0 16,0 2-1-16,0-2 1 0,-2-3-1 15,2 1 0-15,-2-7 0 16,-2-3 1-16,2-3-1 16,-1-3 0-16,1-4 1 15,2-6 0-15,0-7 1 0,0 12 1 16,0-12 1-16,0 0 1 15,0 0 0-15,0 0 0 16,-5-7 0-16,3-3-1 16,2-2 0-16,-5-3-2 0,3-8-1 15,-1 1 0-15,1-3-1 16,2-4 1-16,0 1 0 16,0-7 0-16,0 4 0 15,5-5 0-15,-1 2 1 0,1 5-1 16,0-2 1-16,2 4 0 15,1 3 1-15,-5 6-3 16,2 6 0-16,-1 3 0 0,-4 9 0 16,8-11 0-16,-8 11 0 15,15 3 0-15,-5 5 0 16,3 6 0-16,0 3-2 16,6 6 1-16,-2 7 1 15,1 2 0-15,-2 2 0 0,0 4 1 16,-4-1-1-16,1-3 0 15,-6 1 0-15,3-3 0 16,-5-2 2-16,0-8-2 16,-2-2 0-16,2-5 0 0,-3-6 0 15,-2-9 0-15,2 11 0 16,-2-11 0-16,0-8 0 16,0-7 0-16,0-7 0 15,-2-6 0-15,2-8 0 16,-2-5 0-16,2-3 0 0,0 2 0 15,4-3 0-15,4 6 0 16,2 4 0-16,0 5 0 0,-1 8 0 16,4 3 0-16,-2 9 0 15,8 2 0-15,-4 5 0 16,3 6 0-16,-2 8 0 16,2 8 0-16,-1 5 0 15,0 1 0-15,-2 11 0 0,-2-5 0 16,2 4 0-16,-5-3 0 15,-2 1 0-15,-1-1 0 16,-2-7 0-16,3 0 0 16,-3-3 0-16,2-3 0 15,-2-5 0-15,-3 0-8 0,3-4-5 16,-5-10-16-16,-7 12-58 16,7-12-1-16</inkml:trace>
  <inkml:trace contextRef="#ctx0" brushRef="#br0" timeOffset="245120.2209">2302 9982 422 0,'0'0'4'16,"0"0"1"-16,0 0 2 15,-7-7-1-15,7 7 0 16,0 0 0-16,-12 0 0 0,1 6-1 15,4 9-3-15,0 4-2 16,-1 4-2-16,0 4 1 16,5 0 1-16,1 3-1 15,2-5 0-15,5-1 1 0,8-2 1 16,1-7-1-16,6-2 1 16,1-6 0-16,1-4 0 15,3-3 1-15,0-5 0 16,0-7 1-16,-2-6-1 0,-7-4 1 15,0-3-1-15,-4-5 1 16,-10 0 0-16,-2 1-1 16,-2 2 0-16,-14 0 0 15,0 3-2-15,-7 10 1 0,-2 2-2 16,-3 5 0-16,4 7-1 16,-1 0-5-16,5 4-5 15,3 4-16-15,6-1-57 0,7 7 0 16</inkml:trace>
  <inkml:trace contextRef="#ctx0" brushRef="#br0" timeOffset="245505.6099">2646 9973 427 0,'0'0'5'16,"0"0"2"-16,0 0 0 0,-11-10-1 15,11 10-1-15,0 0 1 16,0 0 0-16,-7 7 0 16,7 8-5-16,5 2-2 0,2 4 1 15,-1 6-1-15,6 0 2 16,-5 0-1-16,6 1 0 16,0-6 1-16,1 0-1 15,-4-2 0-15,0-8 0 16,0 1 1-16,-10-13 1 0,15 13 1 15,-15-13 1-15,15-6 0 16,-9-8 0-16,4-10 0 16,-4-2 1-16,7-6-1 15,-4-6 0-15,1-3-4 16,1 3 0-16,-4 1 0 0,-3 8 0 16,4 4 0-16,-2 7 0 15,-4 8-2-15,-2 10-10 16,0 0-24-16,5 6-51 0,0 3-1 15</inkml:trace>
  <inkml:trace contextRef="#ctx0" brushRef="#br0" timeOffset="245740.715">3125 9914 415 0,'0'0'6'0,"0"0"2"16,0 0 1-16,0 0 0 0,0 0-1 15,0 0 1-15,2 8 0 16,1 4 0-16,-3 3-5 16,3 6-3-16,-1 6-1 15,1 4 1-15,4 3-1 16,-2-2 0-16,0 1-2 0,3-3-4 16,-3-6-6-16,2-1-18 15,5-3-54-15,-4-8-2 16</inkml:trace>
  <inkml:trace contextRef="#ctx0" brushRef="#br0" timeOffset="245939.6101">3138 9956 428 0,'0'0'4'0,"0"0"2"15,0 0 0-15,0 0 0 16,0 0 0-16,0 0 0 15,0 0 0-15,12-5 0 0,8 3-2 16,3 2-4 0,4 0-1-16,5 0-7 0,1 0-26 15,4 0-48-15,-3 0-2 16</inkml:trace>
  <inkml:trace contextRef="#ctx0" brushRef="#br0" timeOffset="246112.7282">3202 10089 404 0,'0'0'5'0,"0"0"1"0,0 0 2 16,0 0 0-16,0 0-1 15,0 0 1-15,5 5 1 16,8-5-1-16,6 0-3 16,5 0-6-16,5 0-11 0,8-12-53 15,2 12-17-15</inkml:trace>
  <inkml:trace contextRef="#ctx0" brushRef="#br0" timeOffset="246254.0729">3252 10305 365 0,'0'0'4'16,"0"0"0"-16,0 0 1 16,0 0 1-16,10 0 0 0,-1 0 0 15,9 0-2-15,7 0-9 16,3 0-67-16,6-5-4 15</inkml:trace>
  <inkml:trace contextRef="#ctx0" brushRef="#br0" timeOffset="246651.1136">3903 9975 440 0,'0'0'2'16,"0"0"2"-16,-9-10 0 15,9 10 0-15,-19-7 0 16,10 5 0-16,-4 2 0 16,-1 0 0-16,-4 2-3 15,6 8-1-15,-1 4-1 16,1 1 0-16,0 0 0 0,1 4 0 16,5-3 0-16,6-1 0 15,4 2 1-15,9-2 0 16,6-3 0-16,1-1 1 0,10 2 0 15,0-4 0-15,0-1-1 16,4 2 1-16,-6-3-1 16,-3 0-1-16,-8 3 1 0,-4-2 0 15,-6-1 0-15,-7 3 1 16,0-2-1-16,-10 2 1 16,-5-3 0-16,-2 1 0 15,-10-4-1-15,2 1 1 0,-8 0-1 16,-1-2-6-16,5-1-34 15,3 1-42-15,-2-1-1 16</inkml:trace>
  <inkml:trace contextRef="#ctx0" brushRef="#br0" timeOffset="260482.3898">5907 9067 353 0,'0'0'9'16,"0"0"5"-16,0 0 4 0,0 0 0 15,0 0 2-15,0 0 0 16,0 0 1-16,0 0 1 16,0 0-9-16,0 0-10 0,0 19-3 15,-10-1 0-15,0 11 0 16,-5 6 0-16,-5 10 0 16,-9 9-70-16,6-4-19 15</inkml:trace>
  <inkml:trace contextRef="#ctx0" brushRef="#br0" timeOffset="263195.1375">5104 9892 411 0,'0'0'5'0,"0"0"3"16,0 0 2-16,0 0 2 15,0 0-1-15,0 0-1 16,0 0 1-16,0 0 1 0,6 6-5 16,-2 12-4-16,-2 5-1 15,1 6-1-15,2 3-1 16,-1 6 2-16,2 1-1 0,1-1-1 16,-2-4 0-16,-1-5 1 15,2-3-1-15,-2-6 0 16,0-5 1-16,-2-6 2 15,-2-9-3-15,0 0 0 0,0 0 0 16,0-12 0-16,0-10 0 16,-2-6 0-16,-2-7 0 15,2-4 0-15,0-6 0 16,-1 4 0-16,3-3 0 16,3 3 0-16,1 6 0 0,7 3 0 15,-2 2 0 1,7 5 0-16,1 6 0 0,1 1 0 15,1 4 0-15,1 3 0 16,5 9 0-16,-2 2 0 0,-4 13 0 16,4 4 0-16,-3 2 0 15,-1 12 0-15,2-2 0 16,-4 9 0-16,-2-1 0 0,-3-3 0 16,-2 4 0-16,-2-4 0 15,-4 0 0-15,1-3 0 16,-2-5 0-16,-3-3 0 15,0-4 0-15,3-4 0 16,-3-2 0-16,0 0 0 0,0-13 0 16,0 12 0-16,0-12-28 15,-13 3-59-15,13-3-4 16</inkml:trace>
  <inkml:trace contextRef="#ctx0" brushRef="#br0" timeOffset="263498.7799">5089 10142 368 0,'0'0'7'0,"0"0"4"0,0 0 0 16,0 0 1-16,7-10 1 15,-7 10 1-15,23-8 2 16,-5 3 0-16,3 3-6 15,7-3-1-15,4-1-2 16,8 1-1-16,2 1-1 0,-2-1-1 16,0 2-2-16,-5-1-2 15,-1 1 0-15,-9 3 0 16,-2 0 0-16,-6 0-4 16,-4 0-4-16,-13 0-4 15,17 7-13-15,-17 8-56 0,0-15-7 16</inkml:trace>
  <inkml:trace contextRef="#ctx0" brushRef="#br0" timeOffset="263815.7233">5812 10026 472 0,'0'0'5'0,"0"0"2"16,0 0 2-16,0 0 0 0,0 0 0 15,0 0-9-15,0 0 0 16,0 0 0-16,5 14 0 16,-5 6 0-16,5 5 0 15,-5 2 0-15,5 5 0 16,-2 0 0-16,2 0 0 0,-3 0 0 15,1-4 0-15,2-6 0 16,-3-5 0-16,-2-1 0 16,2-7 0-16,1 2 0 15,12-10-84-15,-15-1-7 0</inkml:trace>
  <inkml:trace contextRef="#ctx0" brushRef="#br3" timeOffset="282947.804">15206 10947 115 0,'0'0'7'0,"0"0"6"16,0 0 7-16,0 0 3 0,-2-5 3 16,2 5 1-16,0 0 1 15,0 0 0-15,0 0-5 16,0 0-6-16,0 0-6 16,0 0-3-16,-10 2-3 15,10-2-1-15,0 0-2 0,0 0-1 16,0 0 1-16,-2 8-1 15,2-8 3-15,0 0 1 16,0 0 2-16,0 0 3 16,0 0-1-16,0 0 0 0,0 0 1 15,0 0 0-15,0-8-1 16,0 1-2-16,0-6-1 16,2-1-2-16,1-4 1 15,1 1-1-15,1-5 1 0,3 0-1 16,-3-4 0-16,2-1 0 15,1 2 0-15,-3 1 0 16,5 1-1-16,-3-1 0 0,-3-3 0 16,8-2-1-16,-4 5 0 15,2-3 0-15,4-2 0 16,-2-2 0-16,2-1-1 16,2 3-1-16,-2 4 1 15,-1-3 0-15,2 6 0 0,-2 0 0 16,-4 3 1-16,1-1-2 15,-2-1 0-15,-1 5 0 16,3-7 0-16,-2 4 0 16,-1-4 0-16,4 0 0 15,1 1 0-15,-2-2 0 0,2 1 0 16,3 3 0-16,-4 1 0 16,3-1 0-16,-2 2 0 15,0 4 0-15,-1-1 0 0,-2-1 0 16,3 2 0-16,-1-1 0 15,-2 0 0-15,1 3 0 16,3-3 0-16,-1-2 0 0,1 1 0 16,-1 2 0-16,4-1 0 15,-2 0 0-15,2 3 0 16,-2 0 0-16,-2 0 0 16,1 1 0-16,-3 2 0 15,3-4 0-15,0 2 0 0,0-1 0 16,0 0 0-16,-1 0 0 15,4 2 0-15,-2-3 0 16,-1 1 0-16,-1-1 0 16,4 1 0-16,-7 2 0 15,3-2 0-15,1 2 0 0,-3 0 0 16,2 0 0-16,-1 1 0 16,-2-1 0-16,4 0 0 15,-6 3 0-15,5-4 0 16,-4 4 0-16,2-4 0 0,0 4 0 15,-1-3 0-15,2 3 0 16,-1-3 0-16,-1 2 0 0,0 2 0 16,-1-1 0-16,-8 7 0 15,13-11 0-15,-13 11 0 16,13-7 0-16,-13 7 0 16,12-8 0-16,-12 8 0 0,11-5 0 15,-11 5 0-15,14-10 0 16,-14 10 0-16,16-9 0 15,-16 9 0-15,16-13 0 16,-16 13 0-16,12-10 0 16,-12 10 0-16,14-5 0 0,-14 5 0 15,7-7 0-15,-7 7 0 16,0 0 0-16,13-10 0 16,-13 10 0-16,9-10 0 15,-9 10 0-15,10-7 0 0,-10 7 0 16,0 0 0-16,13-11 0 15,-13 11 0-15,0 0 0 16,0 0 0-16,0 0 0 0,0 0 0 16,0 0 0-16,0 0 0 15,0 8-3-15,5 2-84 16,-5 5-3-16</inkml:trace>
  <inkml:trace contextRef="#ctx0" brushRef="#br3" timeOffset="285594.4943">15082 10871 179 0,'0'0'9'15,"0"0"6"-15,8 1 5 16,-8-1 2-16,0 0 1 16,9 8 1-16,-9-8-1 15,0 0 1-15,10 5-9 0,-10-5-6 16,0 0-3-16,0 0-2 16,0 0-2-16,0 7 0 15,0-7 1-15,0 0 1 0,0 0 1 16,0 12 2-16,0-12 0 15,0 0 0-15,0 0 1 16,0 0-1-16,-10 6 1 0,10-6-2 16,0 0 1-16,0 0-2 15,0 0 0-15,-9 0-1 16,9 0 0-16,0 0 0 16,-8-13 0-16,8 13-1 0,-5-15 0 15,5 5-1-15,-2 1 1 16,-1-3-1-16,3-2 0 15,0 2-1-15,-3-3 1 16,3 1-1-16,0-2 1 16,0 3 0-16,0-5-1 0,0-1 0 15,3 3 1-15,0 1-1 16,-1-2 1-16,3-1-1 16,0 1 1-16,1-4-1 15,-2 7 1-15,1-4-1 16,2 2 1-16,-2 1-2 0,1 0 0 15,1 0 0-15,-2 1 0 16,0 0 0-16,2-1 0 0,-1 3 0 16,1 0 0-16,0-3 0 15,1 3 0-15,2-6 0 16,-3 3 0-16,1 3 0 16,1-5 0-16,-1 2 0 0,2-3 0 15,-4 6 0-15,3-6 0 16,1 4 0-16,-3-1 0 15,3-2 0-15,-2 2 0 16,2-2 0-16,-1-3 0 0,4 0 0 16,-1 2 0-1,-2-1 0-15,2 2 0 0,-4-1 0 16,4 0 0-16,1 1 0 16,-1 2 0-16,1-2 0 15,-3 3 0-15,0-3 0 0,0-1 0 16,2-2 0-16,1 2 0 15,-3 1 0-15,2 0 0 16,-1 0 0-16,-2 0 0 0,3 1 0 16,1 2 0-16,-3-4 0 15,-1 6 0-15,3-5 0 16,-2 2 0-16,4-1 0 16,-2-1 0-16,0 2 0 0,1-2 0 15,-1 3 0-15,1-2 0 16,1 2 0-16,-4 1 0 15,3-2 0-15,-1 3 0 16,-5 2 0-16,6-2 0 16,-1-1 0-16,-1 1 0 15,1 0 0-15,0 2 0 0,1-3 0 16,-3 3 0-16,-1-2 0 16,4 4 0-16,-3-1 0 15,1-1 0-15,-11 10 0 0,16-15 0 16,-16 15 0-16,14-12 0 15,-14 12 0-15,12-14 0 0,-12 14 0 16,11-9 0-16,-11 9 0 16,11-11 0-16,-11 11 0 15,12-9 0-15,-12 9 0 16,13-12 0-16,-13 12 0 16,15-12 0-16,-15 12 0 0,12-10 0 15,-12 10 0-15,10-10 0 16,-10 10 0-16,10-10 0 15,-10 10 0-15,9-10 0 16,-9 10 0-16,16-14 0 16,-16 14 0-16,14-14 0 15,-14 14 0-15,13-15 0 0,-13 15 0 16,15-12 0-16,-15 12 0 16,13-9 0-16,-13 9 0 15,8-8 0-15,-8 8 0 0,17-7 0 16,-17 7 0-16,9-7 0 15,-9 7 0-15,12-5 0 0,-12 5 0 16,16-8 0-16,-16 8 0 16,10-5 0-16,-10 5 0 15,12-5 0-15,-12 5 0 16,10-6 0-16,-10 6 0 16,12-6 0-16,-12 6 0 0,13-8 0 15,-13 8 0-15,12-6 0 16,-12 6 0-16,10-1 0 15,-10 1 0-15,0 0 0 16,13-8 0-16,-13 8 0 16,0 0 0-16,14-10 0 15,-14 10 0-15,13-12 0 0,-3 2 0 16,0 3 0-16,3 0 0 16,-1-1 0-16,-3 0 0 15,4 1 0-15,-2-2 0 0,-2 0 0 16,2 4 0-16,-2-2 0 15,-9 7 0-15,15-13 0 0,-15 13 0 16,15-12 0-16,-15 12 0 16,15-4 0-16,-15 4 0 15,14-8 0-15,-14 8 0 16,13-5 0-16,-13 5 0 16,12-7 0-16,-12 7 0 0,12-5 0 15,-12 5 0-15,13-5 0 16,-13 5 0-16,12-8 0 15,-12 8 0-15,0 0 0 16,0 0 0-16,8-7 0 16,-8 7 0-16,0 0 0 15,0 0 0-15,0 0 0 0,0 0 0 16,0 0 0-16,0 0 0 16,0 0 0-16,0 0 0 15,0 0 0-15,0 0 0 0,0 0 0 16,0 0 0-16,0 0 0 15,0 0 0-15,0 0 0 0,0 0 0 16,0 0 0-16,10-10 0 16,-10 10 0-16,0 0 0 15,8-13 0-15,-8 13 0 16,12-7 0-16,-12 7 0 0,0 0 0 16,10-10 0-16,-10 10 0 15,0 0 0-15,0 0 0 16,7-7 0-16,-7 7 0 15,0 0 0-15,0 0 0 16,0 0 0-16,0 0 0 0,0 0 0 16,0 0 0-16,0 0 0 15,0 0 0-15,0 0 0 16,10 0-11-16,-10 0-17 16,0 0-55-16,0 0-3 15</inkml:trace>
  <inkml:trace contextRef="#ctx0" brushRef="#br3" timeOffset="288752.8482">16532 8997 238 0,'0'0'5'0,"0"0"5"15,0 0 3-15,0-7 3 16,0 7 4-16,0 0 2 15,0-9 0-15,0 9 2 16,0 0-5-16,0-11-5 16,0 11-2-16,0 0-5 0,15-13-2 15,-15 13-2 1,14-5-2-16,-4 5 1 0,1 0-1 16,-2 0 0-16,5 0 0 15,2 3 1-15,-4 2-2 0,1 2 1 16,2-1 0-16,-2 2 0 15,1-2 0-15,-1 4-1 0,-1 0 1 16,0 0 1-16,1 2-1 16,-1 0 0-16,1 3 0 15,-1 0 0-15,0-1 0 16,-1 0-1-16,1 1 1 0,-2 2-1 16,0-3 0-16,0 1 0 15,-4 0 0-15,3 0 0 16,-2 1 0-16,-3-4 1 0,4 2 0 15,-2 3-1-15,1-5 1 16,-2 5-1 0,2-3 0-16,-2-1 1 0,3 1-1 15,0 1 0-15,-2 0 0 16,2 0 0-16,0 0 0 16,-1 2 0-16,-2-2 0 15,5 2 0-15,-2 0 1 0,-1 0-1 16,1-2 0-16,-4 1 0 15,4 1 0-15,-3-2 0 16,3 2 0-16,-1-2 0 0,0 0 0 16,1 0 0-16,-1 2 0 15,-2-2 1-15,2 0-2 16,2 0 1-16,0 0 0 0,-1 2 0 16,-4-2 0-16,7 0 0 15,-4 0 0-15,-1-1 0 16,4 3 0-16,-1 0 0 0,-2 3 0 15,1-2 0 1,1 2 0-16,2-3 0 0,-2 3-1 16,-4 0 2-1,6-1-1-15,-4-1 0 0,0 2 0 16,0-3-1-16,2 2 2 16,-2 1-1-16,-2-2 0 15,2 0 0-15,0 1 0 0,-1 1 0 16,-1 0 0-16,0 0 1 15,-1-2-1-15,1-2 0 0,0 4 0 16,1-5 0-16,-4 0 0 16,3-2 0-16,-3 1 0 15,3-3 0-15,0-2 0 16,-3 4 0-16,1-4 0 0,3 2 0 16,-2-2 0-16,-4 3 0 15,5 0 0-15,-2 2 0 16,-1 1 0-16,1-3 1 15,0 2 0-15,4 2 0 16,-4-4 1-16,1-3-1 0,1 3 0 16,0-1 0-16,0-1 0 15,0-2-1-15,-5-8 0 16,10 17 0-16,-10-17 0 16,6 17 0-16,0-8 0 0,-2 2 0 15,-1-2 1-15,3 0-1 16,-4 0 0-16,3 3 1 15,-2-1-1-15,-2-4 0 16,5 3 0-16,-6-10 0 0,7 17 0 16,-1-10 0-16,-4 6 1 15,1-4 0-15,2 2 1 16,2 3-1-16,-5 2 1 0,6-2 0 16,0 1-1-16,-3 0 1 15,-1 0-1-15,1-2-1 16,0 1 1-16,1-2 0 15,-1 2-1-15,-3-3 0 16,0-1 1-16,1-2-1 0,2 1 0 16,-5 4 1-16,2-4-1 15,0 1 1-15,-2 1-1 16,3-2 1-16,-3 2 0 16,2-2 0-16,-2 1-1 0,0-3 1 15,0-7 0-15,0 17-1 16,0-17 1-16,0 15 0 15,0-15 0-15,-5 11-1 0,5-11 1 16,-4 10 0-16,4-10 0 16,0 0-1-16,-12 13 1 15,12-13-1-15,0 0 0 16,-14 4 1-16,14-4-1 0,0 0 0 16,-9 5 0-16,9-5 0 15,0 0 0-15,-12 0 0 16,12 0 0-16,0 0 0 0,-13 0 0 15,13 0 0-15,0 0 0 16,0 0 0 0,-10 0 0-16,10 0 0 0,0 0-1 15,0 0 1-15,0 0 0 16,-5-9-1-16,5 9 1 16,0 0-1-16,-2-11 1 0,2 11-1 15,-6-10 1-15,6 10 0 16,-5-8 0-16,5 8 1 15,0 0-1-15,-4-12-1 16,4 12 1-16,-4-9 0 0,4 9 0 16,-4-16 0-16,4 16 0 15,-5-14 0-15,5 14 0 16,-8-17 0-16,8 17 0 0,-4-18 0 16,4 18 1-16,-5-14-1 15,5 14 0-15,-7-16 0 16,7 16 0-16,-8-17 0 15,8 17 0-15,-5-12 0 0,0 2 0 16,5 10 0 0,-5-15 0-16,3 5 1 0,-3 0-1 15,2-2 0-15,1 1 0 16,0 2 0-16,2-1 0 16,-3 3 0-16,0-3 0 0,-1 0 1 15,4 2-1-15,0 8 0 16,-1-20 0-16,-1 11 1 0,-1-1-1 15,1-1 0-15,-1 2 0 16,-2-6 0-16,1 3 1 16,-2-1-1-16,3-1 0 15,-4 2 0-15,5-5 1 16,-3 5-1-16,0 0 0 0,3 0 1 16,-4 0-1-16,1-3 0 15,3 0 0-15,-3 3-1 16,0-3 0-16,0-1 1 15,1 1-1-15,-2-2 0 0,1 0 0 16,-2 3 0-16,4-1 2 16,-4-3-1-1,1 3 0-15,1 0 0 0,1 1 1 16,-1-1-1-16,0 0 1 16,0 3-1-16,0-3 0 0,-3 1 1 15,6 0-1-15,-4-1 0 16,2 1 1-16,2-1-1 15,-3 2 0-15,-1 0 1 0,3-1-1 16,-1 1 0-16,-2-1 1 16,5 2-1-16,-4-1 1 15,3 1-1-15,-3-1 0 0,-2 0 1 16,6-1-1-16,-4 1 1 16,1-1-1-16,1 2 1 15,-2-3-1-15,0 3 1 16,3-4 0-16,-7 3 1 15,7 1-2-15,-3-3 0 0,-2 3 0 16,2 0 0-16,-1-3 0 16,1 6 0-16,1-5 0 15,-1 2 0-15,0 0 0 16,0 0 0-16,-1 1 0 16,2-1 0-16,-1 5 0 0,0-3 0 15,3 0 0-15,-1 0 0 16,-2 3 0-16,0-6 0 15,0 6 0-15,2-4 0 0,-1-1 0 16,-1 5 0-16,2 0 0 16,3 7 0-16,-7-18 0 15,7 18 0-15,-8-12 0 0,8 12 0 16,-10-12 0-16,10 12 0 16,-5-15 0-16,5 15 0 15,-13-15 0-15,13 15 0 16,-7-15 0-16,7 15 0 15,-9-15 0-15,9 15 0 16,-14-10 0-16,14 10 0 0,-10-13 0 16,10 13 0-16,-11-12 0 15,11 12 0-15,-13-12 0 16,13 12 0-16,-12-9 0 16,12 9 0-16,-10-14 0 0,10 14 0 15,-10-10 0-15,10 10 0 16,-7-6 0-16,7 6 0 15,-10-8 0-15,10 8 0 0,-17-8 0 16,17 8 0-16,-11-12 0 16,11 12 0-16,-15-12 0 15,5 2 0-15,10 10 0 0,-17-15 0 16,17 15 0-16,-15-9 0 16,15 9 0-16,-15-11 0 15,15 11 0-15,-15-7 0 16,15 7 0-16,-13-5 0 0,13 5 0 15,-14-8 0-15,14 8 0 16,-16-7 0-16,16 7 0 16,-12-8 0-16,12 8 0 15,-12-4 0-15,12 4 0 16,-13-6 0-16,13 6 0 16,-14-2 0-16,14 2 0 0,-15 0 0 15,15 0 0-15,-12 0 0 16,12 0 0-16,-16 0 0 15,16 0 0-15,-12-5 0 0,12 5 0 16,-10-2 0-16,10 2 0 16,-10-5 0-16,10 5 0 15,0 0 0-15,-10-5 0 0,10 5 0 16,0 0 0-16,0 0 0 16,0 0 0-16,0 0 0 15,0 0 0-15,0 0-18 16,10 10-67-16,-10-10-4 0</inkml:trace>
  <inkml:trace contextRef="#ctx0" brushRef="#br3" timeOffset="289328.8229">16499 9225 323 0,'0'0'7'0,"0"0"4"0,0 0 4 16,0 0 2-16,-2-12 1 15,2 12 0-15,0 0 1 0,0 0-1 16,0 0-7-16,0 0-5 16,0 0-3-16,0 0-2 15,0 0-1-15,0 0 0 16,0 0-1-16,10 0 1 0,-10 0 2 16,15 0 1-16,-8-5 2 15,3 3 0-15,-10 2 1 16,15-16 1-16,-15 7 0 0,0-1-1 15,0-1-2-15,-10 4-4 16,-5 2 0 0,-3 5 0-16,-1 8 0 0,-6 4-2 15,10 3-54-15,3 8-29 16,4-1-3-16</inkml:trace>
  <inkml:trace contextRef="#ctx0" brushRef="#br3" timeOffset="292543.5205">15212 10739 268 0,'0'0'6'15,"0"0"4"-15,0 0 2 16,0 0 2-16,0 0 3 0,0 0 1 16,0 0 2-1,-6-10 2-15,6 10-6 0,0 0-3 16,0 0-2-16,0 0-3 16,0 0-2-16,0 0-3 15,0 0 0-15,0 0-1 0,0 0-1 16,6-6 2-16,4 6 0 15,2-2 0-15,3 2 1 16,4 0 1-16,2-3-1 0,0 2 1 16,-1-2-1-16,-2 0-1 15,0 3 0-15,-1 0-1 16,-4 0 0-16,-3 0 0 0,-1 3-1 16,-9-3 0-16,13 4 0 15,-13-4-1-15,12 9 1 16,-12-9-1-16,10 9 1 15,-10-9-1-15,8 13 1 16,-8-13-1-16,7 12 1 0,-7-12 0 16,6 10 0-16,-6-10 0 15,4 9 1-15,-4-9 0 16,0 10-1-16,0-10 2 16,0 13-3-16,0-13 0 15,-7 16 0-15,2-4 0 0,0-6 0 16,3 5 0-16,-4-2 0 15,-1-1 0-15,-1 2 0 16,-4 0 0-16,2-1 0 0,-5-1 0 16,-5 4 0-16,-2-4 0 15,0-1 0-15,-3 1 0 16,-4-3 0-16,8 0 0 0,-2-3 0 16,-1 1 0-16,6-3 0 15,0 0 0-15,4 0 0 16,-1 0 0-16,15 0 0 15,-15 0 0-15,15 0 0 16,0 0-6-16,7 0-81 0,1 0-2 16</inkml:trace>
  <inkml:trace contextRef="#ctx0" brushRef="#br3" timeOffset="293392.5906">17332 10800 314 0,'0'0'9'0,"0"0"2"16,0 0 3-16,0 0 1 15,0 0 5-15,3-10-1 0,-3 10 2 16,0 0 1-16,0-12-6 15,0 12-5-15,0 0-1 0,0-10-2 16,0 10-3-16,-7-4-2 16,7 4 0-16,-16 3-3 15,1 1 0-15,1 5-1 16,1 1 0-16,-2 5 0 16,6-1 1-16,-2 2-1 0,4 0 0 15,7 1 1-15,0-3 0 16,0-2-1-16,5 4 1 15,-1-2 0-15,5-1 1 16,-5-6-1-16,4 4 0 0,1-5 1 16,4 0 0-1,-3-4 1-15,5-2-1 0,2 0 1 16,1-2-1-16,-1-4 1 16,3 2 0-16,0-1-2 15,-5 0 1-15,0 2-2 0,-8-4-5 16,5 7-9-16,-12 0-69 15,0 0-3-15</inkml:trace>
  <inkml:trace contextRef="#ctx0" brushRef="#br3" timeOffset="294340.0503">15601 9153 225 0,'0'0'11'16,"0"0"7"-16,0 0 3 0,0 0 4 15,0 0 1-15,-4-5 2 16,4 5 4-16,0 0-1 16,0 0-9-16,0 0-5 0,0 0-4 15,0 0-3-15,-3-10-1 16,3 10-3-16,7 0-1 15,2-2 0-15,2 2-1 16,5-3-1-16,-2 3-3 0,4-2 0 16,-1 2 0-1,-1-3 0-15,-2 3 0 0,-1 0 0 16,-6 3 0-16,-7-3 0 16,15 7 0-16,-15-7 0 15,15 15 0-15,-10-5 0 0,0 1 0 16,0 4 0-16,-3-6 0 15,0 6 0-15,2 0 0 16,-4-3 0-16,0 0 0 16,-4-3 0-16,0 2 0 0,-5-4 0 15,9-7 0-15,-13 15 0 16,2-7 0-16,-1-3 0 16,-3 0 0-16,0 2 0 0,-5 0 0 15,3-1 0-15,-3 1 0 16,-2-2 0-16,5 0 0 15,-2-1 0-15,3-1 0 16,1 0 0-16,3-3 0 0,3 0 0 16,9 0 0-16,-12 0 0 15,12 0 0-15,0 0 0 16,0 0-31-16,0 0-56 16,0 0-4-16</inkml:trace>
  <inkml:trace contextRef="#ctx0" brushRef="#br3" timeOffset="295194.0209">17200 9195 399 0,'0'0'5'0,"0"0"3"16,0 0 1-16,0 0 2 0,0 0 1 15,0 0 1-15,0 0 1 16,0 0 1-16,0 0-5 16,0 0-3-16,0 0 1 0,-7 0-8 15,7 0 0-15,-13 0 0 16,6 0 0-16,-3 3 0 16,-3 2 0-16,4 0 0 0,-1 2 0 15,-4 3 0-15,4 0 0 16,2-1 0-16,1 4 0 15,1-3 0-15,3 2 0 16,3-1 0-16,0 1 0 0,9-2 0 16,-2 0 0-16,5 0 0 15,1-3 0-15,0 0 0 16,6-2 0-16,-2-3 0 16,1 1 0-16,-4 0 0 15,2-1 0-15,-4-2 0 16,-3 0 0-16,-9 0 0 0,13 0 0 15,-13 0 0-15,10 0 0 16,-10 0 0-16,0 0 0 16,0 0 0-16,10-2 0 0,-2-8-47 15,-8 10-41-15,12-5-2 16</inkml:trace>
  <inkml:trace contextRef="#ctx0" brushRef="#br3" timeOffset="309954.4525">2178 11165 211 0,'0'0'12'0,"0"0"8"15,2-15 6-15,-2 15 3 16,5-18 2-16,-2 5 0 0,-3 1 3 16,0-2 0-16,0 1-11 15,-13 1-7-15,1 3-4 16,-8-1-3-16,-7 4-4 15,-1 4 0-15,-6 2-1 0,-2 0-1 16,0 5 0-16,-1 5 0 16,1 5-3-16,4 2 0 15,4 2 0-15,2 1 0 16,10 3 0-16,4 2 0 0,7 0 0 16,5-2 0-16,8-3 0 15,9 1 0-15,10-4 0 16,8-2 0-16,8-5 0 15,3-3 0-15,6-7 0 16,6 0 0-16,-3-5 0 0,-6-2 0 16,-1-2 0-16,-7-2 0 15,-8 2 0-15,-8-2 0 16,-7 10 0-16,-6-4 0 16,-12 5 0-16,7-1 0 0,-7 1 0 15,0 0 0 1,0 0 0-16,-7 0 0 0,7 0 0 15,-7 0 0-15,7 0 0 16,-18 0 0-16,18 0 0 16,-15 1 0-16,15-1 0 0,-15 6 0 15,15-6-54-15,-7 12-37 16,7-12-1-16</inkml:trace>
  <inkml:trace contextRef="#ctx0" brushRef="#br3" timeOffset="310340.7099">2653 10904 431 0,'0'0'5'16,"0"0"2"-16,0 0 1 15,-5-10 1-15,5 10-1 0,0 0 1 16,0 0 0-16,-8 20 1 16,8 1-5-16,0 5 0 0,3 5 0 15,0 5-5-15,4 4 0 16,-2-3 0-16,4 0 0 15,2-4 0-15,-1-4 0 16,-3-2 0-16,0-4 0 0,-1-5 0 16,-1-4 0-16,-1-2 0 15,0-4 0-15,-4-8-14 16,4-5-72-16,-4 5-2 16</inkml:trace>
  <inkml:trace contextRef="#ctx0" brushRef="#br3" timeOffset="310812.0657">3048 11088 402 0,'0'0'6'15,"0"0"3"-15,0-15 3 16,0 15 1-16,-5-14 1 16,5 14 0-16,-13-16 0 0,4 14 0 15,-3 2-5-15,-1 0-5 16,-2 10-4-16,0 4 0 16,3 6 0-16,-1 2 0 15,6 1 0-15,2 4 0 16,5-4 0-16,7 1 0 15,8-2 0-15,2-5 0 0,6 0 0 16,2-11 0-16,5 0 0 16,2-6 0-16,-5 0 0 15,3-11 0-15,-5 1 0 0,-1-7 0 16,-6 0 0-16,-3-6 0 16,-7-2 0-16,-8 1 0 15,0-2 0-15,-5 5 0 0,-8-1 0 16,-4 5 0-16,-1 1 0 15,-2 6 0-15,1 5 0 16,-4 5 0-16,5 0 0 16,-1 5 0-16,6 8-22 0,-1 9-51 15,9-10-17-15</inkml:trace>
  <inkml:trace contextRef="#ctx0" brushRef="#br3" timeOffset="311359.5957">3652 11021 392 0,'0'0'6'0,"0"0"-1"15,0-10 3-15,0 10 0 16,-15-12 2-16,5 5-1 16,-5 1 2-16,0-1-1 15,-5 4-4-15,3 3-1 0,0 0-2 16,2 5-1-16,0 3-1 16,5 2 1-16,3 2-1 15,-1 3 1-15,8 0 0 16,0 0 1-16,8 2 0 15,-1 0 0-15,7 0 1 16,7-5-1-16,1 4-1 0,3-4 0 16,-1 1 0-16,1-1-1 15,1-2 0-15,-4-3 0 0,-3 1 0 16,-1-1-1-16,-6-2 0 16,-4 0 2-16,-8-5-2 15,0 0 0-15,5 12 0 0,-5-12 0 16,-7 5 0-16,7-5 0 15,-18 3 0-15,11-3 0 16,-6 0 0-16,6 0 0 16,7 0 0-16,-17 0 0 0,17 0 0 15,-11-3 0-15,11 3 0 16,0 0 0-16,-9-2 0 16,9 2-9-16,0 0-19 15,0 0-57-15,0 0-3 16</inkml:trace>
  <inkml:trace contextRef="#ctx0" brushRef="#br3" timeOffset="313854.3166">3685 11098 322 0,'0'0'7'0,"0"0"3"16,2-10 3-16,-2 10 3 15,0-12 1-15,0 12 0 0,-2-15 0 16,2 15 2-16,-5-12-8 15,5 12-3-15,-16-14-1 16,9 12-5-16,-2-1 1 0,-2 3-1 16,-1 0 0-16,-4 0-1 15,4 0 0-15,-3 3 0 16,5 2-1-16,-2 0 3 16,2 1-2-16,0-2-1 15,10-4 0-15,-12 11 1 0,12-11-1 16,-11 12 0-16,11-12-1 15,-3 14 2-15,3-6-1 16,3 1 1-16,8 2 1 16,1-2-1-16,6 1 1 0,-2-2 0 15,4 2 0-15,4-2-1 16,-3-3 1-16,2 2-1 16,-5 0 0-16,1 0 0 15,-1 4 0-15,-6-4-1 0,1 0 1 16,-1 2-1-16,-5-1 1 15,4 3-1-15,-6-4 1 16,-5-7-1-16,7 15 2 16,-7-15-1-16,0 15 1 15,-5-5 1-15,5-10-1 0,-24 12-2 16,11-7 0-16,-4 0 0 16,-3-3 0-16,-3 0 0 15,-2 1 0-15,0-3 0 0,2-3 0 16,2 1 0-16,-3-3 0 15,4 1 0-15,2-2 0 16,5 0 0-16,1 0 0 16,1 1 0-16,1 0 0 0,10 5 0 15,-12-4 0-15,12 4 0 16,0 0 0-16,0 0 0 16,0 0-32-16,0 0-55 15,0 0-3-15</inkml:trace>
  <inkml:trace contextRef="#ctx0" brushRef="#br3" timeOffset="314171.5047">4025 11049 456 0,'0'0'4'0,"0"0"2"16,0 0 2-16,0 0-1 0,0 0 0 15,0 0 0-15,0 0-1 16,0 12 2-16,0-2-6 16,0 7-2-16,0 0 0 15,0 5 0-15,0 1 0 16,0-1 0-16,5 0 0 15,0-2 0-15,3-5 0 16,-1-1-11-16,-5-3-19 0,-2-11-54 16,0 10-4-16</inkml:trace>
  <inkml:trace contextRef="#ctx0" brushRef="#br3" timeOffset="314389.6862">3981 11021 430 0,'0'0'5'0,"0"0"3"16,0 0 0-16,0 0 0 16,0 0 2-16,0-7 0 15,0 7 0-15,12-13 1 0,2 8-4 16,5-2-3-16,7-1-4 16,7 3 0-16,-4-2 0 15,6 2 0-15,0 1-5 16,3 4-29-16,1 0-52 15,-11 0-3-15</inkml:trace>
  <inkml:trace contextRef="#ctx0" brushRef="#br3" timeOffset="314572.7101">4116 11122 378 0,'0'0'8'0,"0"0"3"0,0 0 1 15,0 0 2-15,0 0 1 16,0 0 1-16,-2 10 1 15,2-10 0-15,18 3-6 16,2-3-3-16,2 0-4 0,8 0-4 16,2 0 0-16,5 0-14 15,-7 2-70-15,0-2-3 16</inkml:trace>
  <inkml:trace contextRef="#ctx0" brushRef="#br3" timeOffset="314743.3339">4080 11321 464 0,'0'0'4'0,"0"0"2"16,0 0 1-16,0 0 2 15,6 0 1-15,8 0 1 16,0-3-11-16,12-2 0 16,1 3 0-16,10-3 0 0,0 0 0 15,18-7-44-15,-14 12-45 16</inkml:trace>
  <inkml:trace contextRef="#ctx0" brushRef="#br3" timeOffset="317353.0794">14546 10590 279 0,'0'0'6'16,"0"0"4"-16,0 0 2 0,-13-5 3 16,13 5 1-16,-10-5 0 15,10 5 3-15,-13-2-1 16,13 2-7-16,0 0-3 0,0 0-2 16,0 0-1-16,0 0 0 15,13 2 0-15,-1 5-1 16,8 0 1-16,3 4 1 15,2-4 1-15,7 4 0 0,1-5-2 16,1 2 0-16,1-1-1 16,0-2 0-16,-1-2-2 15,-2 0 0-15,-2-1 0 16,-5 1-1-16,-4-1-1 0,-5 0 1 16,-3-2 0-16,-3 0 0 15,-10 0 0-15,0 0 1 16,10 3 1-16,-10-3 0 15,0 0 0-15,0 0 0 16,0 0 0-16,0 0-1 0,0 0 1 16,0 0-3-16,0 0 0 15,0 0-4-15,0 0-2 16,-8 0-4-16,8 0-9 0,0 0-23 16,-20 2-44-16,20-2-1 15</inkml:trace>
  <inkml:trace contextRef="#ctx0" brushRef="#br3" timeOffset="317788.0716">14873 10535 381 0,'0'0'7'0,"0"0"0"16,-5-10 3-16,5 10 2 0,0 0 0 16,-7-12 1-16,7 12 0 15,0 0 0-15,0 0-4 16,0 0-3-16,0 0-1 16,16 2-1-16,-2 5-1 15,4 6 1-15,1 0-1 16,8 2 0-16,3 2 0 15,-2-3 0-15,-2-1-3 0,3-1 0 16,-7 1 0-16,-5-1 0 16,-1-1 0-16,-7 1 0 15,-9 0 0-15,0 3 0 0,-12 0 0 16,-6-1 0-16,-7 4 0 16,0 0 0-16,-5-3 0 15,-3 1 0-15,2-3 0 0,1-3 0 16,7-1 0-16,2-4 0 15,8 1 0-15,0-4 0 16,13-2-3-16,-4 16-65 0,8-16-21 16</inkml:trace>
  <inkml:trace contextRef="#ctx0" brushRef="#br3" timeOffset="318553.4445">17556 10669 343 0,'0'0'8'0,"0"0"2"0,0 0 4 15,0-7 1-15,0 7 2 0,0 0 1 16,2-10 1-16,-2 10 1 15,0 0-6-15,15-8-1 16,0 1-2-16,6 2-2 0,3-4-9 16,10-2 0-16,12-4 0 15,8 0 0-15,6-2 0 16,0-2 0-16,0 1 0 16,-7 0 0-16,-7 6 0 0,-7 3 0 15,-11 1 0-15,-8 3 0 16,-12 3 0-16,-8 2 0 15,0 0 0-15,-6 0 0 16,-8 2 0-16,-6 3 0 0,-3-5-75 16,-7 9-18-16</inkml:trace>
  <inkml:trace contextRef="#ctx0" brushRef="#br3" timeOffset="318870.3407">17703 10498 396 0,'0'0'6'0,"0"0"2"0,0-12 3 16,0 12 1-16,5-12 0 15,-5 12 1-15,5-13-1 16,-5 13 0-16,0 0-5 16,6 0-2-16,-3 5-3 15,-3 10-1-15,-3 2 1 0,-6 4-1 16,-4 3 1-16,-1 3-1 15,-10-3 1-15,2 1-1 16,-2 0 0-16,2-5-1 16,-1-5 0-16,9-2 0 15,3-4 0-15,11-9 0 0,2 13 0 16,21-13 0-16,8 0 0 16,7-3 0-16,10-2-1 15,0-5-9-15,6-4-72 0,-9 8-4 16</inkml:trace>
  <inkml:trace contextRef="#ctx0" brushRef="#br3" timeOffset="320255.6666">16344 9406 225 0,'0'0'8'15,"0"0"3"-15,0 0 2 16,6-5 1-16,-6 5 1 16,0 0 0-16,0 0 0 15,0 0 1-15,-14 2-7 0,1 9-2 16,-7 6-1-16,-2 2 0 15,-8 11 2-15,-2 5-1 16,-5 2 1-16,-4 8 0 16,-3 2 0-16,0 6-1 15,-2 0-1-15,3 7 0 0,-1-4-2 16,-1 9-1-16,2-3 1 16,2 2-1-16,1 3 0 15,0-1 0-15,3 2 0 0,0-3 0 16,5-2 0-16,2-2-1 15,3-5 0-15,2-1 0 16,3-8-1-16,9-3 0 16,0-1-1-16,6-8 1 0,2-1 0 15,5-7 0-15,0 0 0 16,2-5 1-16,3-2-1 16,0 0 1-16,0-5-1 15,1 0 1-15,-2 0-2 0,1-6 1 16,0 2 0-16,-5-11-1 15,7 15 1-15,-7-15 0 16,5 10-1-16,-5-10 0 16,0 0 1-16,0 0 1 15,0 0-1-15,0 0 2 0,0 0 0 16,0 0 2-16,0 0 0 16,0 0 0-16,0 0-2 15,0 0-1-15,0 0-5 16,0 0-9-16,3-18-52 0,-3 18-21 15</inkml:trace>
  <inkml:trace contextRef="#ctx0" brushRef="#br3" timeOffset="321090.4355">16587 9428 285 0,'0'0'8'0,"0"0"4"15,0 0 0-15,0 0 0 16,0 0 1-16,0 0 0 0,0 0 3 16,7 5 2-16,4 5-6 15,5 4-3-15,7 9 1 16,2 3 1-16,7 3-1 0,0 2 0 15,5 7-1-15,-4 2-1 16,0 4-1-16,1 1-2 16,-5 2 0-16,-4 0-1 0,0 2 0 15,1 1-1-15,-7-1 0 16,3 2-1-16,1-3-1 16,0 2 1-16,-2-3-1 15,0 3 0-15,4-6 1 0,-9-2 1 16,5 3-3-16,-4-6 0 15,-5 2 0-15,0-2 0 16,-7 0 0-16,4-1 0 16,-7-4 0-16,0-2 0 15,-2 3 0-15,0-5 0 16,0-6 0-16,-2 0 0 0,0 0 0 16,2-7 0-16,-3 1 0 15,1-6 0-15,-2 0 0 16,2 3 0-16,-3-5 0 0,3 0 0 15,-1-2 0-15,3-8 0 16,-5 12 0-16,5-12 0 16,0 0 0-16,-7 12 0 0,7-12 0 15,0 0 0-15,-5 10 0 16,5-10-4-16,-16 0-84 16,16 0-1-16</inkml:trace>
  <inkml:trace contextRef="#ctx0" brushRef="#br3" timeOffset="327306.4614">1665 11987 349 0,'0'0'8'0,"0"0"4"0,0-12 3 16,0 12 1-16,-4-8 2 16,4 8 0-16,0-10 1 15,0 10-1-15,0 0-6 16,0 0-3-16,-4 5-2 0,4 9-1 15,0 4-2-15,0 5-4 16,0 4 0-16,0 3 0 16,0 0 0-16,4-1 0 15,0 1 0-15,-1-1 0 0,-1-3 0 16,2-2 0-16,-2-4 0 16,3-3 0-16,-3-2 0 15,1-2 0-15,-3-3 0 16,0-10 0-16,1 9 0 0,-1-9 0 15,0 0 0-15,0 0 0 16,0 0 0-16,-4-4-22 16,2-6-29-16,2 3-37 15,-5-5-3-15</inkml:trace>
  <inkml:trace contextRef="#ctx0" brushRef="#br3" timeOffset="327835.692">1691 11937 373 0,'0'0'6'0,"0"0"4"15,0 0 1-15,0 0 1 0,0 0 2 16,0 0 0-16,-5-9 1 16,5 9 1-16,0 0-5 15,9-5-2-15,7 3-3 0,0 2 0 16,7 0-1-16,7 2-2 16,0 3-3-16,5 4 0 15,2 4 0-15,1-1 0 16,-8 6 0-16,2 4 0 0,-5 1 0 15,-3-1 0-15,-1 5 0 16,-3 0 0-16,-10 3 0 16,-3-6 0-16,-5 6 0 15,-2-5 0-15,-4 2 0 16,-11-2 0-16,-5-3 0 16,-5 1 0-16,-5-4 0 0,-5-1 0 15,1-6 0-15,-6-2 0 16,6-3 0-16,-4-4 0 0,5 0 0 15,6-3 0-15,0-3 0 16,10-2 0-16,1-2 0 16,7 2 0-16,9 5 0 15,-12-8 0-15,12 8 0 0,0 0-35 16,14-5-54-16,-7 0-2 16</inkml:trace>
  <inkml:trace contextRef="#ctx0" brushRef="#br3" timeOffset="328172.0133">2302 11997 416 0,'0'0'6'16,"0"0"2"-16,0 0 2 16,0 0 0-16,0 0 0 15,8 0 0-15,-8 0 1 16,5 13-1-16,-5 2-4 0,2-1-3 16,3 11-2-16,0-3 0 15,0 6 1-15,0-1-1 16,3 0-1-16,-3-3 0 15,-3 2-3-15,3-4-6 16,-5-7-18-16,-3 2-58 16,3-5 0-16</inkml:trace>
  <inkml:trace contextRef="#ctx0" brushRef="#br3" timeOffset="328375.0229">2289 12002 417 0,'0'0'5'0,"0"0"2"0,0 0 2 16,0-9-1-16,0 9 1 15,6-17 1-15,6 11-1 16,3-2 1-16,5 1-4 0,4-1-3 16,6-2-2-16,6 8-6 15,-6-5-20-15,-9 7-58 16,12 0-1-16</inkml:trace>
  <inkml:trace contextRef="#ctx0" brushRef="#br3" timeOffset="328536.3669">2389 12131 361 0,'0'0'8'0,"0"0"1"16,-12 5 3-16,12-5-1 0,0 0 1 15,0 0 0-15,-2 7 1 16,9-4 1-16,15-1-8 15,0-2-5-15,14 0-12 16,-4 5-49-16,4-3-20 0</inkml:trace>
  <inkml:trace contextRef="#ctx0" brushRef="#br3" timeOffset="328707.7851">2414 12305 374 0,'0'0'6'0,"0"0"3"0,-10 2 0 15,10-2 0-15,0 0 1 16,-10 5 1-16,10-5 0 16,0 0 1-16,18 7-6 15,4-7-2-15,2 3-5 16,4-3-14-16,4 0-64 0,9-5-1 16</inkml:trace>
  <inkml:trace contextRef="#ctx0" brushRef="#br3" timeOffset="329237.0164">2867 12047 445 0,'0'0'3'0,"0"0"2"16,0 0 2-16,-10-8-1 16,10 8 0-16,0 0 1 15,-11 0 0-15,6 9-1 16,5 9-1-16,3 1-3 0,2 2-1 15,3 4 0-15,-1 4 0 16,3 3 0-16,-1-3-1 16,2-3 1-16,-4-6-1 15,-2 0 0-15,0-2 0 16,-3-9 1-16,2 2 0 0,-4-11-1 16,0 0 1-16,0 0 1 15,-6-13 0-15,1-3-2 16,-5-5 0-16,3-4 0 15,-3-7 0-15,0-3 0 0,3-2 0 16,0 2 0-16,1 0 0 16,3 3 0-16,3 5 0 15,9 4 0-15,0 4 0 16,6 4 0-16,7 5 0 0,3 4 0 16,3 5 0-16,2 1-2 15,-3 0 1-15,1 9 0 16,-7 6 0-16,-3 2 1 0,-6 1-1 15,-7 2 1-15,-5-1 0 16,-10 4 1-16,-7-2-1 16,-5-5 0-16,-6-1 1 15,-2-2-1-15,-4-4 1 16,4 1-2-16,2-5-2 0,1-3-6 16,13 3-21-16,14-5-54 15,0 0-2-15</inkml:trace>
  <inkml:trace contextRef="#ctx0" brushRef="#br3" timeOffset="329715.1653">3227 12012 461 0,'0'0'2'16,"0"0"1"-16,0 0 1 15,0 0-2-15,0 0 1 16,0 0 1-16,5 13-1 0,2 1 1 16,-3 6-2-16,5 1-2 15,-2 8 1-15,1-2 0 16,1 2 0-16,2-4 0 16,-6 3-1-16,2-9 0 0,-3-1 1 15,2-6 0-15,-1-3 1 16,-5-9 0-16,0 0 0 15,0 0 0-15,3-4 1 0,-3-11-1 16,0-5 0-16,0-7 0 16,-3-5-2-16,1-3 0 15,2 1 0-15,0-4 0 0,0 4 0 16,2 5 0-16,3 1 0 16,5 8-2-16,-1 4 1 15,6 9 0-15,4 5-1 16,-3 2 1-16,5 9 0 15,0 9 0-15,2 7 1 16,-5 2 0-16,-1 6 0 0,-4 5 0 16,-1-5 0-16,-5 0 0 15,-1 1-2-15,-1-4-7 16,-5-5-20-16,-11-3-55 16,8-3-1-16</inkml:trace>
  <inkml:trace contextRef="#ctx0" brushRef="#br3" timeOffset="329886.7742">3363 12111 415 0,'0'0'5'0,"0"0"1"16,0 0 1-16,0 0 1 0,0 0-1 16,0-7 0-16,9 4 0 15,5 3 1-15,9-3-7 16,4 3-14-16,3 8-67 15,8-8-1-15</inkml:trace>
  <inkml:trace contextRef="#ctx0" brushRef="#br3" timeOffset="330472.0539">3839 11997 436 0,'0'0'5'0,"0"0"1"16,-5-10 2-16,5 10 1 15,0 0-1-15,0 0 1 16,-11-7-1-16,11 7 1 16,0 17-4-16,0 3-2 0,6 2-2 15,0 7-1-15,2 1 1 16,0 3 0-16,2-4 1 16,-5 1-2-16,4-2 0 15,-6-9 0-15,2-4 0 0,-5-3 0 16,0-12 0-16,0 11 0 15,0-11 0-15,0-6 0 16,-8-6 0-16,6-5 0 16,-5-8 0-16,5-1 0 15,-3-10 0-15,1 1 0 0,0 2 0 16,4-5 0-16,8 8 0 16,-1 0 0-16,5 7 0 15,1 6 0-15,6 7 0 0,4 3 0 16,0 7 0-16,2 3-2 15,-1 7 1-15,-4 4 0 16,-2 1-1-16,-6 6 1 0,-3-2 0 16,-9 1 0-16,0-1 0 15,-9-2 1-15,-3 0-1 16,-5-5 1-16,4-3 0 16,-5-1 0-16,4-4 0 15,1-1 0-15,1-1 0 0,4 1-1 16,8-3 0-16,-10 3 1 15,10-3-1-15,0 7 0 16,0-7 0-16,15 17 1 16,-3-7-1-16,6-1 1 15,4 4 0-15,-1 0 1 0,8-3-1 16,-4 0-1-16,2 0-10 16,-4 4-65-16,1-6-8 15</inkml:trace>
  <inkml:trace contextRef="#ctx0" brushRef="#br3" timeOffset="330734.9943">4390 11957 483 0,'0'0'2'0,"0"0"0"0,0 0 0 16,0 0 1-16,3 5 0 15,4 5 2-15,1 5-1 16,-1 3 1-16,3 2-3 16,-3 3-2-16,4 8 0 15,-2-1 0-15,1-3 0 16,-4 2 0-16,1-4 0 0,0-2 0 16,-7-6-4-16,7 0-31 15,4-4-50-15,-11-13-3 16</inkml:trace>
  <inkml:trace contextRef="#ctx0" brushRef="#br3" timeOffset="331091.7566">4294 11868 410 0,'0'0'5'0,"0"0"2"16,0 0 2-16,0 0 2 0,0 0 1 15,-8-10 0-15,8 10 2 16,0 0 1-16,15-3-4 16,3 3-6-16,9 0-5 15,3 3 0-15,9-1 0 16,3 4 0-16,6-1 0 0,-5-4 0 16,3 3 0-16,-6-2 0 15,-6 0 0-15,-4 1 0 16,-5-3 0-16,-7 3 0 15,-3-3 0-15,-8 0 0 0,-7 0 0 16,11 3 0-16,-11-3 0 16,0 0 0-16,0 0 0 15,0 0 0-15,0 0 0 0,0 0 0 16,-9 0 0-16,9 0-49 16,-7 0-44-16</inkml:trace>
  <inkml:trace contextRef="#ctx0" brushRef="#br3" timeOffset="332620.28">5760 11809 425 0,'0'0'6'0,"0"0"2"16,0 0 2-16,-5-9 2 16,5 9 0-16,0 0 1 15,0 0 2-15,0 0-5 0,-2 12-10 16,2 5 0-16,0 2 0 15,2 4 0-15,3 2 0 16,-3 2 0-16,7 2 0 16,-5-5 0-16,1 2 0 0,0-1 0 15,0-5 0-15,-3-1 0 16,1-5 0-16,-1 0 0 16,1-2 0-16,-3-12-5 15,0 10-83-15,0-10-3 0</inkml:trace>
  <inkml:trace contextRef="#ctx0" brushRef="#br3" timeOffset="333050.3096">6116 11836 435 0,'0'0'6'0,"0"0"1"0,0 0 3 15,0 0 1-15,-3-10 0 16,3 10 1-16,0 0 1 16,-7 0-7-16,-1 7-6 0,1 6 0 15,2 4 0-15,-5 6 0 16,4-1 0-16,4 7 0 16,2-2 0-16,0 3 0 15,8-7 0-15,7-1 0 16,5-7 0-16,4-1 0 0,1-3 0 15,5-10 0-15,-3-1 0 16,3-1 0-16,-2-12 0 16,-3-2 0-16,-5-4 0 15,-8-5 0-15,-5-8 0 16,-7 3 0-16,-5-2 0 0,-15 4 0 16,-2-2 0-16,-7 9 0 15,-6 3 0-15,-1 6 0 16,2 8 0-16,-1 3 0 0,5 3 0 15,7 4 0-15,7 7 0 16,0 1 0-16,14 0 0 16,2 15-65-16,5-15-27 0</inkml:trace>
  <inkml:trace contextRef="#ctx0" brushRef="#br3" timeOffset="333570.3197">6675 11878 395 0,'0'0'8'0,"0"0"4"0,0-12 2 16,0 12 3-16,-3-11 1 15,3 11 2-15,-6-15 1 16,6 15-15-16,-1-9-6 0,1 9 0 16,-7 0 0-16,0 8 0 15,-4 4 0-15,1 3 0 16,3 5 0-16,-3 2 0 0,5 5 0 15,2 0 0-15,3 4 0 16,11-7 0-16,8-4 0 16,1 2 0-16,8-10 0 15,4 2 0-15,-2-13 0 0,7-1 0 16,-5-1 0-16,0-10 0 16,-4-4 0-16,-3-5 0 15,-7-5 0-15,-4-2 0 16,-8-8 0-16,-6 1 0 0,-6-1 0 15,-9 0 0-15,-10 6 0 16,-4 2 0-16,-4 9 0 16,-7 6 0-16,3 12 0 15,-2 2 0-15,-8 19-66 0,21 0-28 16</inkml:trace>
  <inkml:trace contextRef="#ctx0" brushRef="#br3" timeOffset="345716.912">826 8613 324 0,'0'0'6'16,"0"0"2"-16,-8-12 1 16,8 12 0-16,0 0 0 15,0 0 1-15,-8 2 1 0,4 15 0 16,4 15-5-16,-3 9-3 16,3 10-1-16,-2 6 2 15,2 11 0-15,2 0-1 16,5 0 0-16,-2-2-1 0,0-4 0 15,1-6-1-15,-1-8 0 16,-3-6 0-16,1-9-1 16,-3-9 2-16,0-7 1 15,0-5 1-15,0-12-1 0,0 0 0 16,0-16 0-16,-3-11 0 16,-2-10 1-16,1-13-2 15,-2-11-1-15,3-9-1 0,-4-2 0 16,5-3 0-16,-3 1 0 15,2 10 0-15,-1 7-1 16,-2 10 2-16,3 10-1 16,3 11 0-16,-2 9-1 0,0 7 1 15,2 10-1-15,0 13 1 16,0 14-1-16,0 15 1 16,0 7 0-16,0 14 0 15,0 7 1-15,0 5 0 16,0 2 0-16,0-4 0 0,0-6-1 15,2-8 0-15,-2-12 0 16,2-8 0-16,-2-12 1 16,0-7 0-16,0-8 1 0,0-12-1 15,0 0 1-15,0-17-1 16,0-15 1-16,0-10 0 16,-4-12 0-16,4-9-2 15,-3-13 0-15,1 2 0 0,2-4 0 16,-3 7 1-16,1 12-1 15,2 7-1-15,0 12 1 16,0 15-2-16,0 11 1 16,0 14 0-16,0 12 0 0,0 12 1 15,0 17-1-15,0 3 0 16,0 7 1-16,0 12 0 16,0 1 1-16,0-4-1 15,0-8 0-15,2-6 0 16,1-10 0-16,-3-9 1 0,0-7 0 15,0-13 0-15,0-7 0 16,0-7 1-16,0-15-1 16,-5-10 0-16,3-14 0 0,2-11 0 15,-3-9-2-15,3-7 1 16,0 1 0-16,-2 6 0 16,2 7-1-16,0 9 0 15,2 17 0-15,-2 13 0 0,0 20 0 16,-2 23 1-16,-6 12 0 15,3 14-1-15,-3 9 1 16,4 8 0-16,-7 6 1 16,9 0 0-16,-1-2-1 0,3-11 0 15,0-6-1-15,3-12-5 16,3-4-27-16,3-10-49 16,-2-14-1-16</inkml:trace>
  <inkml:trace contextRef="#ctx0" brushRef="#br3" timeOffset="350576.7159">16492 10924 166 0,'0'0'5'0,"0"0"1"0,0 0-1 0,0 0 1 16,0 7 0-16,0-7 1 16,0 0 1-16,7 8 2 15,5-8-6-15,9 3 0 16,8-1 0-16,11 1 1 0,12-1 1 16,6 1-2-16,13 0 0 15,12-1-1-15,4 1-1 16,5-2-1-16,1 2 0 15,5 0-1-15,9 2-1 16,2-1 0-16,3 1 0 0,5 3 1 16,0-3 0-16,0 4-2 15,7-1-16-15,3 4-26 0,-15-5-16 16</inkml:trace>
  <inkml:trace contextRef="#ctx0" brushRef="#br3" timeOffset="351864.9976">18816 10258 4 0,'-10'-5'0'0,"-15"0"-1"16</inkml:trace>
  <inkml:trace contextRef="#ctx0" brushRef="#br3" timeOffset="395972.0398">16395 10914 253 0,'0'0'6'0,"0"0"4"16,0 0 4-16,-5-12 2 15,5 12 1-15,0 0 3 16,-3-10 1-16,3 10 1 16,0-10-4-16,0 10-5 0,0-10-1 15,0 10-4-15,-3-12 0 16,3 12-2-16,-6-9-2 15,6 9-1-15,-13-6 0 16,13 6-1-16,-15-2-1 16,15 2-1-16,-17 0 0 0,7 0 0 15,-2 5 0-15,1 2-1 16,-1 3 1-16,2 2-1 16,-5-2 1-16,3 7-1 15,1 1 1-15,-1-3 0 0,5 5-1 16,0-1 2-16,1-1 0 15,4 2 0-15,2-4 0 16,2 0 1-16,4-1-1 0,1-3 1 16,5 0 1-16,4 1-1 15,0-6-1-15,5 0 1 16,1-1 0-16,0-5 0 16,2-1 0-16,2 0 0 0,-1 0 1 15,-2 0-1-15,-2-4 0 16,0-4 0-16,-4-1 1 15,0-9 0-15,-4 3-2 16,2-7 1-16,-6 2-1 0,2-4 0 16,-9 1 0-16,3-1 1 15,-5 1-1-15,-2 1-1 16,-3 2 2-16,-3 4 0 16,-4-2-1-16,0 2 0 15,-4 1 0-15,2 3-1 16,-4 0 2-16,-2 4-4 0,0 1 2 15,0 0 0-15,-2 2-1 16,2 5 1-16,-2 0-1 16,-2 0 0-16,3 7 0 0,-1 3 0 15,2 0 0-15,-1 5 0 16,5-1 0-16,0 4 0 16,4 2 0-16,2 0 1 0,2-1-1 15,3 3 1-15,5 1-1 16,0 3 2-16,5-5 1 15,3 1 0-15,4-2-1 16,4 1 2-16,-2-4-1 0,7 0 1 16,0-5-3-16,3-2 0 15,5-3 0-15,-2-2 0 16,1-2 0-16,1-3 0 16,-1 0 0-16,-1-8 0 15,-2 1 0-15,-1-5 0 16,-3-1 0-16,-1-4 0 0,-7 3 0 15,-1-7 0-15,-2 1 0 16,-6-4 0-16,-4 2 0 16,0-3 0-16,-2 2 0 0,-5-2 0 15,-4 3 0-15,1 2 0 16,-7 0 0-16,2 2 0 16,-3 4 0-16,-1 5 0 0,-1 1 0 15,0 0 0-15,0 6 0 16,0 2 0-16,3 0 0 15,-4 5 0-15,4 5 0 16,-2 2 0-16,1 5 0 0,4 1 0 16,-2 7 0-16,4-3 0 15,4 8 0-15,3-3 0 16,5 1 0-16,5-4 0 16,6 1 0-16,2-3 0 15,7-4 0-15,7-3 0 16,2-8 0-16,1 0 0 0,0-4 0 15,2-3 0-15,-2-5 0 16,-5-5 0-16,2-3 0 16,-7-3 0-16,-5-3 0 0,-3-5 0 15,-4 4 0-15,-8-5 0 16,0 6 0-16,-8-1 0 16,-4 2 0-16,-6 6 0 0,-4 5 0 15,-6 4 0-15,2 1 0 16,-4 2 0-16,0 7 0 15,3 0 0-15,2 6 0 16,2 4 0-16,6-2 0 0,4 3 0 16,6 0 0-16,7 1 0 15,0-2 0-15,10 0 0 16,8-4 0-16,3-5 0 16,4-4 0-16,0-1 0 15,3-3 0-15,-3-5 0 16,-3-5 0-16,-5-3 0 0,-4-1 0 15,-10-6 0-15,-3 5 0 16,-3-3 0-16,-10 6 0 16,-6 2 0-16,-4 6 0 0,-2 0 0 15,0 4-3-15,0 6-1 16,3 4-3-16,5 7-9 16,-1 15-51-16,15-14-17 0</inkml:trace>
  <inkml:trace contextRef="#ctx0" brushRef="#br1" timeOffset="454594.9923">16701 12235 397 0,'0'0'6'0,"0"0"2"16,0 0 3-16,0 0 2 15,-11-7 1-15,11 7 1 0,0 0 1 16,-12-6 0-16,12 6-5 15,0 0-7-15,-13 3-4 16,13-3 0-16,-7 15 0 16,7-5 0-16,-3 2 0 0,3 1 0 15,0-1 0-15,6 0 0 16,2-4 0-16,4-1 0 16,0-7 0-16,3 0 0 15,-3 0 0-15,4-9 0 0,-4-2 0 16,-5-2 0-16,4-4 0 15,-9 3 0-15,-2 1 0 16,-7 4 0-16,-9 2 0 16,2 4 0-16,-4 3 0 0,0 7 0 15,1 5 0-15,4 1 0 16,9 6 0-16,-2 8-54 16,12-13-37-16</inkml:trace>
  <inkml:trace contextRef="#ctx0" brushRef="#br0" timeOffset="527707.2081">15835 8643 253 0,'0'0'6'15,"0"0"4"-15,0 0 0 16,0 0-1-16,0 0 1 0,0 0-1 16,0 12 2-16,0 8 1 15,0 10-6-15,-3 7-2 16,-1 13-1-16,2 1 2 0,-3 16-1 15,-1 1 0-15,1 1 0 16,3-5-1-16,0-1-1 16,2-5 1-16,0-11-6 15,0-4-9-15,6-9-13 0,1-8-28 16,-4-7-18-16</inkml:trace>
  <inkml:trace contextRef="#ctx0" brushRef="#br0" timeOffset="527910.0731">15802 9168 117 0,'0'0'6'0,"0"0"-1"0,0 0-3 15,0 0 2-15,0 0-1 16,-1 13 1-16,-2-4-1 15,1-1-7-15,0 7-22 0,-7-3-21 16,9 0 2-16</inkml:trace>
  <inkml:trace contextRef="#ctx0" brushRef="#br0" timeOffset="528263.7118">15822 8754 232 0,'0'0'6'0,"4"-10"1"16,-4 10 3-16,2-15 0 0,-2 15-1 15,3-17 2-15,-2 10-1 16,2-5-1-16,-3 12-5 16,10-11-3-16,-10 11-1 0,17-7 0 15,-1 7-1-15,1 0 0 16,6 0 1-16,7 0 0 15,4 3 1-15,6 0-1 16,7-2 1-16,0-1 0 0,8 0 0 16,0 0 0-16,7 0-1 15,0 0 1-15,-5-4 0 16,3 1 0-16,-3-2-1 16,-4 0 0-16,-5 1-3 0,-2-2-4 15,-9 3-3-15,-4 0-10 16,-6-3-13-16,-4 6-17 15,-11-3-18-15</inkml:trace>
  <inkml:trace contextRef="#ctx0" brushRef="#br0" timeOffset="528751.7913">16773 8661 162 0,'0'0'1'0,"0"0"0"0,0 0 2 15,7 2 2-15,0-2 1 16,4 2-2-16,3-2 3 16,2 5 0-16,6-2 0 15,-6-1-1-15,10 1-5 16,-6 1-7-16,4-1-9 0,4-3-9 15,-5 0-7-15,4 0-7 16,-7 0 3-16,2 0 6 16,-9-3 19-16,1-1 15 0,-14 4 17 15,11-5 11-15,-11 5 12 16,0 0 2-16,0 0-1 16,0 0-11-16,0 0-15 15,0 0-8-15,0 0-7 0,2 5-2 16,1 7-3-16,-1 3 0 15,1 7 0-15,0 7 4 16,3 9 2-16,-3 1 0 0,-3 11 0 16,0 2 2-16,0 6-2 15,0 0 0-15,-5 0-2 16,0 1 0-16,0-7-1 16,3 3-2-16,-1-11-5 15,-1-2-7-15,4-9-14 16,0-4-24-16,-5-4-21 0</inkml:trace>
  <inkml:trace contextRef="#ctx0" brushRef="#br0" timeOffset="529485.8583">15684 9292 116 0,'0'0'1'16,"0"0"0"-16,-12 2 3 0,7 9 4 16,-3 1 3-16,5 7 0 15,-4 4 3-15,2 7 0 16,5-1 0-16,0 9-2 16,0-5 1-16,0 5-8 15,5-8 1-15,0 0-3 16,0-7-2-16,-3-2 0 0,4-8-3 15,-1-1-1-15,-5-12-3 16,5 12 1-16,-5-12-1 16,0 0 0-16,0 0 2 15,0 0 1-15,0 0 1 0,0 0 4 16,9 0 1-16,-9 0 0 16,0 0 2-16,13-4 0 15,-3 1 1-15,4 3 2 0,7-3 0 16,1 3 0-16,10 0 2 15,2 0-1-15,12 0 0 16,-1 0 0-16,10 3-2 0,-1-3 1 16,3 3-2-16,6-3-1 15,-1 0 0-15,2 0-2 16,-1 0 1-16,1-3-9 16,-7-2-8-16,-2 0-20 15,-1 5-24-15,-11 0-10 0</inkml:trace>
  <inkml:trace contextRef="#ctx0" brushRef="#br0" timeOffset="529665.4058">16812 9634 258 0,'0'0'4'16,"0"0"-1"-16,16 0 1 0,-16 0-1 15,22 0-7-15,-10 0-22 16,2 0-31-16,9 2-4 16</inkml:trace>
  <inkml:trace contextRef="#ctx0" brushRef="#br0" timeOffset="529781.9661">17014 9634 318 0,'0'0'4'0,"0"0"-2"16,0 0-10-16,-7-10-44 0,7 10-14 15</inkml:trace>
  <inkml:trace contextRef="#ctx0" brushRef="#br0" timeOffset="532395.4489">16748 7263 243 0,'0'0'6'16,"0"0"0"-16,0-13 4 15,0 13 2-15,0 0 1 16,0-12 3-16,0 5 2 0,0 7 1 16,2-12-3-16,1 2 1 15,-3 10-2-15,5-22-2 16,-2 12-1-16,-1-6-2 15,1 4-1-15,-1-3-2 0,0-4 0 16,1 1-2-16,-1-5 0 16,3-1 0-16,0-1-1 15,1-1 1-15,-2-3 0 16,-1 0-1-16,2-1 1 0,-3-3 0 16,-1 1-1-16,3 1 0 15,-4-4-1-15,0 2 1 16,2-1 0-16,-2 2-4 15,0 1 0-15,0 0 0 16,0-4 0-16,0 5 0 0,0-2 0 16,0-2 0-16,0-1 0 15,-2 0 0-15,-3 1 0 16,0-1 0-16,0 3 0 0,3-3 0 16,-4 2 0-16,1 1 0 15,1 1 0-15,-1-7 0 16,0 6 0-16,-2-2 0 15,-1 2 0-15,0-4 0 0,1 4 0 16,0-1 0-16,-1 1 0 16,1 3 0-16,2 0 0 15,0 1 0-15,0-2 0 16,-1 3 0-16,1-6 0 0,3 4 0 16,-3-1 0-16,0-6 0 15,1 1 0-15,1 0 0 16,-3-2 0-16,4-3 0 15,-3 3 0-15,2-2 0 16,-1-1 0-16,2 0 0 0,-3 0 0 16,2-2 0-16,-3 0 0 15,4 0 0-15,-3 1 0 16,5-4 0-16,-3 0 0 0,2-2 0 16,-2 0 0-16,1-1 0 15,2-1 0-15,-4 3 0 16,4-4 0-16,0 0 0 15,-1 3 0-15,-1-2 0 0,2-1 0 16,-3 0 0-16,3 3 0 16,-4-5 0-16,4 2 0 15,0-3 0-15,4 5 0 16,-1-6 0-16,0 4 0 16,1-6 0-16,1 0 0 0,-4 8 0 15,2-5 0-15,2 3 0 16,-5-4 0-16,6 7 0 15,-1-3 0-15,-3 5 0 16,5-6 0-16,-2 4 0 16,0 2 0-16,1 1 0 0,-4 2 0 15,3-1 0-15,-3 4 0 16,1 2 0-16,-3 2 0 0,2 0 0 16,-2 3 0-16,0 4 0 15,0 1 0-15,0 5 0 16,0 5 0-16,0-1 0 15,0 5 0-15,0 13 0 0,-2-12 0 16,2 12 0-16,0 0 0 16,-3-12 0-16,3 12 0 15,0 0 0-15,0 0 0 16,0 0 0-16,0 0 0 16,0 0 0-16,0 0 0 15,0 0 0-15,0 0 0 0,0 0 0 16,0 0 0-16,0 0 0 15,0 0 0-15,0 0 0 16,0 0 0-16,0 0 0 0,0 0 0 16,0 0 0-16,0 0 0 15,0 0 0-15,0 0 0 16,0 0 0-16,0 0 0 0,0 0 0 16,0 0 0-16,0 0 0 15,0 0 0-15,0 0 0 16,0 0 0-16,0 0-40 15,0 0-48-15,0 0-3 0</inkml:trace>
  <inkml:trace contextRef="#ctx0" brushRef="#br0" timeOffset="534718.366">1747 13287 387 0,'0'0'6'0,"0"0"3"16,0 0 2-16,0-9 2 16,0 9 0-16,0 0 1 15,0-10-1-15,0 10-1 16,0 0-5-16,0 5-3 0,0 9-2 16,3 4-2-16,-3 2-1 15,3 7 1-15,-3 3-1 16,0 2 2-16,0 1 0 15,2-1 0 1,-2-6-1-16,0-3 1 0,0 0 0 16,2-6 1-16,-2-7 1 15,0-10 0-15,0 0-1 16,0-6 0-16,0-15 1 16,0-8-1-16,0-4-2 0,3-9 0 15,5-4 0-15,-3 3 0 16,-1-3 0-16,4 7 0 15,0 2 0-15,-1 9 0 0,-2 11 0 16,0 0 0-16,-5 17 0 16,10-8 0-16,0 11 0 15,0 11 0-15,5 8 0 16,0 7 0-16,2 3 0 16,3 4 0-16,1 2 0 0,-2 1 0 15,-2-4 0-15,-3-2 0 16,2-6 0-1,-3-10 0-15,-6 0 0 0,0-7 0 0,-7-10 0 16,10 0 0-16,-4-13 0 16,-4-9 0-16,0-7 0 15,1-7 0-15,1-5 0 16,4 2 0-16,-3-2 0 16,5 7 0-16,-5 1 0 0,2 11 0 15,-2 7 0-15,-5 15 0 16,16-7 0-16,-9 10 0 15,5 9 0-15,1 5 0 0,1 8 0 16,2 5 0-16,3 2 0 16,-1 1 0-16,0 4 0 15,0-6 0-15,-2 1-6 16,-4-4-6-16,6-3-30 0,-6-3-47 16,1-7 0-16</inkml:trace>
  <inkml:trace contextRef="#ctx0" brushRef="#br0" timeOffset="535276.8523">2556 13171 457 0,'0'0'2'0,"0"0"0"0,0 0 0 15,0 0 0-15,3 8 0 16,-3 2 1-16,0-1-1 15,0 3 1-15,0 3-3 16,0 6 1-16,0 1-1 0,0-3 1 16,0 2-1-16,2-4 0 15,-2 1 0-15,0-2 1 16,2 0-1-16,-2 0 0 16,0-1 0-16,0 3 0 15,0-6 1-15,0 8-1 0,0-2 0 16,0 1 0-1,0-2 1-15,5 1 0 16,0-4-1-16,6 2 1 16,-2-3 1-16,3-4-1 0,6-4 0 15,-4 3 1-15,7-6 0 16,-3 0-1-16,1-2 1 16,-1-2-1-16,1-3 0 0,0-2 1 15,0-5-1-15,0-4 1 16,-1-3 0-16,-6-2 0 15,-4-3-1-15,-1-3 1 16,-4-5 0-16,-3-3 0 16,-3 3-2-16,-6-4 0 0,-5 4 0 15,-2 1 0-15,-2 1 0 16,-2 4 0-16,-2 7 0 16,0 2 0-16,-1 2 0 0,0 6 0 15,4 3 0-15,-1 6-2 16,2 3-5-16,4 4-7 15,6 5-26-15,6 3-48 16,2 0 0-16</inkml:trace>
  <inkml:trace contextRef="#ctx0" brushRef="#br0" timeOffset="535647.3635">2966 13154 442 0,'0'0'4'0,"0"0"0"0,0 0 1 16,0 0-1-16,0 0 1 15,0 0 1-15,0 12-1 16,7 5 1-16,6 5-4 16,1 9 0-16,2 4 0 15,3-1 0-15,1 4-1 0,1-2 0 16,-2-1-1-16,-2-5 1 15,-2-6-1-15,0-3 1 16,0-7-1 0,-2-7 1-16,-3-4 0 0,0-8 1 15,0-10-1-15,-3-7 1 16,6-7 0-16,-6-7 0 16,-1 0-1-16,3 0 1 15,-8 2-1-15,6 5 0 0,-5 4-2 16,3 7-7-16,-5 3-13 15,0 15-63-15,6-9-4 16</inkml:trace>
  <inkml:trace contextRef="#ctx0" brushRef="#br0" timeOffset="535863.619">3534 13132 440 0,'0'0'5'0,"0"0"1"15,0 0 0 1,0 0 0-16,0 0 1 0,0 15 0 16,0 0 1-16,4 6-1 15,-2 4-5-15,2 7 0 0,2 3-1 16,2-1-2-16,-2 0-8 16,-2-7-23-16,0 0-53 15,-2-3-2-15</inkml:trace>
  <inkml:trace contextRef="#ctx0" brushRef="#br0" timeOffset="536045.6623">3540 13154 466 0,'0'0'3'16,"0"0"2"-16,-9-10 1 16,9 10 1-16,0 0-1 15,-8-11 1-15,8 11-1 16,0 0-1-16,20-9-5 0,0 9 0 15,11 0-2 1,2 0-15-16,7-5-68 0,5 5-4 16</inkml:trace>
  <inkml:trace contextRef="#ctx0" brushRef="#br0" timeOffset="536210.8946">3660 13263 398 0,'0'0'5'16,"0"0"3"-16,-10 5 1 15,10-5 1-15,-8 5 0 0,8-5 1 16,-5 12 0-16,5-12 1 16,11 12-5-16,5-7-3 15,12 1-7-15,-1-6-16 16,-7 0-63-16,20 1-1 0</inkml:trace>
  <inkml:trace contextRef="#ctx0" brushRef="#br0" timeOffset="536376.7175">3627 13451 384 0,'0'0'5'0,"0"0"0"16,0 0 2-16,-9 11 2 15,9-11 0-15,2 9 2 16,8-4 0-16,8 0 0 0,9-3-6 16,8-2-3-16,9 3-11 15,7 0-52-15,19-9-21 16</inkml:trace>
  <inkml:trace contextRef="#ctx0" brushRef="#br0" timeOffset="536713.1675">4517 13154 463 0,'0'0'2'0,"-7"-4"0"16,-5 4 1-16,-1-6 0 0,-4 6 0 15,-1 0 0-15,-5 0 0 16,-2 7-1-16,4 6-1 15,3 4-1-15,3 3 0 16,4 0-1-16,11 5 0 0,0-3 1 16,11 0 0-16,6 2 0 15,5-6 0-15,9 5 1 16,1-6 0-16,3-2-1 16,-3-1 1-16,-2 1-1 0,-3-2 0 15,-4 0 1-15,-12-1-1 16,-2-2 0-16,-9 0 0 15,-13 2 1-15,-17 0-1 16,-7-5 1-16,-5 3 0 16,-8-3-1-16,2-1-1 15,4-1-9-15,-2 10-47 16,10-15-28-16,13-2-2 16</inkml:trace>
  <inkml:trace contextRef="#ctx0" brushRef="#br0" timeOffset="543476.1915">5939 13015 374 0,'0'0'9'0,"0"0"2"15,0 0 4-15,0 0 1 16,0-7 0-16,0 7 1 0,0 0 0 16,0 0 0-16,-5 12-7 15,5 8-5-15,0 5-1 16,0 7-4-16,0 1 0 15,5 6 0-15,-3 0 0 0,0-1 0 16,4-4 0-16,-1-5 0 16,0 0 0-16,-2-8 0 15,-1-5 0-15,-2-4 0 16,2-2 0-16,-2-10 0 0,0 0 0 16,0 0 0-16,-4-10 0 15,-1-10 0-15,-3-7 0 16,2-5 0-16,2-8 0 0,-1-5 0 15,3 1 0 1,2-3 0-16,5 2 0 0,4 1 0 16,2 3 0-16,5 7 0 15,3 5 0-15,1 1 0 16,-1 8 0-16,4 5 0 16,2 13 0-16,-4 4 0 0,3 15 0 15,2 12 0-15,-3 3 0 16,-1 10 0-16,0 2 0 15,-4 5 0-15,2-5 0 0,-3 4 0 16,1-8 0-16,-6 0 0 16,0-6 0-16,-1-7 0 15,-2-2 0-15,-2-2 0 16,-1-9 0-16,-1-1-10 0,-5-13-16 16,-13 9-62-16,13-9-2 15</inkml:trace>
  <inkml:trace contextRef="#ctx0" brushRef="#br0" timeOffset="543662.6891">5989 13297 392 0,'0'0'5'0,"0"0"0"0,0 0 2 16,0 0 1-1,10-4 2-15,3 1-1 0,6-2 1 16,6 0 0-16,7 0-5 15,8 1-8-15,0-6-17 0,12 4-62 16,3 5 0-16</inkml:trace>
  <inkml:trace contextRef="#ctx0" brushRef="#br0" timeOffset="559891.1246">16716 7203 196 0,'0'0'8'0,"0"0"7"0,0 6 0 16,0-6 4-16,0 10 2 15,0-10 2-15,2 9 2 16,-2-9-1-16,0 0-5 16,0 0-5-16,0 0-2 0,0 10-2 15,0-10-1-15,0 0-2 16,0 0 0-16,0 0 1 15,0 0-1-15,0 10 1 16,0-10 1-16,0 0 0 0,0 0 0 16,0 0-1-1,0 0-1-15,0 0 0 0,0-8 0 16,0-1-1-16,0-3-4 16,2 0-2-16,-2-6 0 15,0-2 0-15,3-3 0 0,-1-1 0 16,2-3 0-16,0-6 0 15,1 2 0-15,-2-7 0 16,1-5 0-16,-1 2 0 0,-1-2 0 16,1-3 0-16,-3-2 0 15,0 1 0-15,0 1 0 16,0-7 0-16,0 4 0 0,-3-3 0 16,-2-1 0-16,3-1 0 15,0 0 0-15,-3-3 0 16,2 2 0-16,3-4 0 15,-4 2 0-15,4 3 0 16,-4-4 0-16,4 4 0 0,0-3 0 16,0 0 0-16,0-5 0 15,4 7 0-15,0-2 0 16,1-2 0-16,-2 2 0 16,1 2 0-16,1 4 0 15,-2-2 0-15,-1 2 0 0,1-2 0 16,0 2 0-16,-1-2 0 15,1 4 0-15,-1-3 0 16,0 0 0-16,1 2 0 0,-1 1 0 16,1-2 0-16,-3 5 0 15,0 2 0-15,0-1 0 16,-5 4 0-16,0-3 0 0,-2 3 0 16,-4-2 0-16,4 4 0 15,0-1 0-15,0-2 0 16,-2 0 0-16,7 2 0 15,-3-2 0-15,0-2 0 16,5 4 0-16,0 1 0 0,-2-4 0 16,-1 4 0-16,1 0 0 15,0-1 0-15,-4 0 0 16,6-4 0-16,-3 0 0 16,-2 4 0-16,5-6 0 15,-2 4 0-15,0 2 0 16,2-2 0-16,-3 4 0 0,1-3 0 15,-3 7 0-15,-1-1 0 16,-1 0 0-16,2 3 0 0,-2-3 0 16,2 2 0-16,-3 4 0 15,3 3 0-15,2-2 0 16,-1-2 0-16,2 6 0 0,-2 1 0 16,3-1 0-16,-1 0 0 15,2 7 0-15,0 2 0 16,-3 4 0-16,3-2 0 15,0 13 0-15,0-15 0 16,0 15 0-16,0 0 0 0,0 0 0 16,0 0 0-16,0-7 0 15,0 7 0-15,0 0 0 16,0 0 0-16,0 0 0 16,0 0 0-16,0 0 0 15,0 0 0-15,0 0 0 0,0 0 0 16,0 0 0-16,0 0 0 15,0 0 0-15,0 0 0 16,0 0 0-16,0 0 0 0,0 0 0 16,0 0 0-16,0 0 0 15,0 0 0-15,0 0 0 16,0 0 0-16,0 0 0 0,0 0 0 16,0 0 0-16,0 0 0 15,0 0 0-15,0 0 0 16,0 0 0-16,0 0 0 15,0 0 0-15,0 0 0 16,0 0 0-16,0 0 0 0,0 0 0 16,0 0 0-16,0 0 0 15,0 0 0-15,0 0 0 16,0 0 0-16,0 0 0 16,0 0 0-16,0 0 0 15,0 0 0-15,0 0 0 16,0 0 0-16,0 0 0 0,0 0 0 15,-4 6-67-15,4-6-26 16</inkml:trace>
  <inkml:trace contextRef="#ctx0" brushRef="#br0" timeOffset="573857.469">6623 13308 230 0,'0'0'5'15,"0"0"4"-15,0 0 4 16,0 0 2-16,0 0 2 16,0 0 2-16,0 0 3 0,0 0 1 15,0 0-3-15,0-11-1 16,0 11-3-16,0 0-2 15,0 0-1-15,0 0-1 16,0-10-3-16,0 10 0 0,0 0-2 16,0 0-1-16,0-9 0 15,0 9 0-15,0 0-1 16,3-15-1-16,-3 15 1 16,12-15-1-16,-5 7-1 0,6-2-3 15,4 1 0-15,3 1 0 16,2 0 0-16,4 4 0 15,0 1 0-15,1 1 0 16,1 2 0-16,-3 0 0 0,-5 5 0 16,-3 2 0-16,-2 3 0 15,-7 2 0-15,-6 6 0 16,-2 0 0-16,-7-1 0 16,-6 0 0-16,-2 3 0 15,-5-6 0-15,1 2 0 0,1-4 0 16,-2-2 0-16,8-5 0 15,2 0 0-15,10-5 0 16,-11 5 0-16,11-5 0 16,9 7 0-16,3-4 0 0,6 1 0 15,-2 4 0-15,7-1 0 16,5 1 0-16,-3 1 0 16,-1 0 0-16,-2 3 0 15,-2-4 0-15,-6 1 0 0,0-1 0 16,-9 2 0-16,-3-1 0 15,-12 1 0 1,-5 3 0-16,-11-6 0 0,-5 5 0 16,-4-4 0-16,-7 2 0 15,-1-5 0-15,-1 0 0 16,12-5 0-16,-1 0 0 16,9 0 0-16,1-5-8 0,9 2-82 15,14 3-2 1</inkml:trace>
  <inkml:trace contextRef="#ctx0" brushRef="#br0" timeOffset="583504.6214">16043 3096 372 0,'0'0'5'16,"0"0"5"-16,0 0 1 0,0-12 3 16,0 12 0-16,0 0 1 15,-1-10 0-15,1 10-1 16,0 0-5-16,-5 5-2 0,5 14-3 15,0 11-1-15,0 8-2 16,5 6 1-16,-4 9 0 16,5 3 1-16,-2 4-2 15,-1-4 0-15,1-3-1 16,-2-7 0-16,1-5 0 0,-1-7 0 16,0-9-1-16,-2-3 0 15,0-7 1-15,0-5 0 16,0-10 0-16,0 0-1 15,0 0 0-15,0-10 0 16,-2-12 1-16,0-10-1 16,-1-10 1-16,1-11-1 0,-2-6 0 15,-3-3 1-15,1-1 1 16,3 2-1-16,-5 4 0 16,-2 5 0-16,0 9 1 0,3 5-1 15,-4 3 1-15,4 7 0 16,0 4 0-16,2 1 1 0,0 9 0 15,5-1-1-15,0 5 1 16,0 10-2-16,-3-10 0 16,3 10 0-16,0 0-1 15,0 0 0-15,6-8-1 16,3 8 1-16,6 0 1 0,7 0 0 16,6 0 1-16,6 0 1 15,9 0-1-15,4 2 1 16,10 2-1-16,3-2 1 15,5 0-2-15,7-2 0 16,2 0 0-16,0 0 0 16,8 0 0-16,1-8 0 0,-1 6 0 15,-3-5 0-15,-3 2 0 16,-7-1 0-16,-9 0 0 16,-3 3 0-16,-11-2 0 0,-3 2 0 15,-10 1 0-15,-4 2 0 16,-6 0 0-16,-6-2 0 0,-7 2 0 15,-10 0 0-15,15 0 0 16,-15 0 0-16,0 0 0 16,0 0 0-16,0 0 0 15,0 7 0-15,0-7 0 16,0 22 0-16,0-6 0 0,-2 6 0 16,2 7 0-16,-3 3 0 15,-2 11 0-15,2 3 0 16,-3 4 0-16,5 0 0 15,-2 4 0-15,1-7 0 16,0 3 0-16,-1-1 0 16,3-6 0-16,0-6 0 0,0-2 0 15,3-9 0-15,-1 2 0 16,0-6 0-16,1-2 0 16,-2-8 0-16,-1-2 0 0,0-10 0 15,4 12 0-15,-4-12 0 16,0 0 0-16,0 7 0 15,0-7 0-15,0 0 0 0,-8 6 0 16,8-6 0-16,-16 0 0 16,0 3 0-16,-4-3 0 15,-4 2 0-15,-8 1 0 16,-11-3 0-16,-4 3 0 16,-10-3 0-16,-8 0 0 0,-5 0 0 15,-9 0 0-15,-6-3 0 16,-2 0 0-16,2 1 0 15,1-1 0-15,2 3 0 16,2 0 0-16,6 3 0 16,4 2 0-16,10-2 0 0,11 1 0 15,6 1 0-15,9-2 0 16,9-1 0-16,8 1 0 16,7 0 0-16,10-3 0 0,0 0 0 15,0 0 0-15,5 6 0 16,2 9-64-16,8-13-25 15</inkml:trace>
  <inkml:trace contextRef="#ctx0" brushRef="#br0" timeOffset="585540.08">1837 14353 339 0,'0'0'7'15,"0"0"4"-15,0 0 2 16,0 0 2-16,0 0-2 16,0 0 1-16,0 0 1 0,0 0 2 15,3 12-7-15,2 6-3 16,-3 4-1-16,3 7-1 16,1 3 0-16,1 6 0 15,-2-1-1-15,2 0-2 0,-2 1 1 16,3-9-1-16,-6-2-1 15,1-4 1-15,-3-1 0 16,0-10 0-16,0-2 1 16,0-10 1-16,-3 10 0 0,3-10-4 15,-13-12 0-15,6-5 0 16,0-8 0-16,2-11 0 16,0-5 0-16,2-7 0 15,3 2 0-15,0-1 0 0,0 2 0 16,10 4 0-16,0 3 0 15,3 8 0-15,0 6 0 16,9 1 0-16,-3 10 0 16,0 4 0-16,5 4 0 15,1 10 0-15,-1 10 0 16,1 9 0-16,-2 9 0 0,-3 6 0 16,1 6 0-16,0 2 0 15,-7 3 0-15,2-6 0 16,-4 1 0-16,-2-5 0 0,0-6 0 15,-4 1 0-15,0-11 0 16,0 4-21-16,-6 1-54 16,0-11-14-16</inkml:trace>
  <inkml:trace contextRef="#ctx0" brushRef="#br0" timeOffset="585734.0254">1898 14536 409 0,'0'0'4'16,"0"0"1"-16,0 0 0 16,0 0 0-16,0 0 1 15,11 0 0-15,7 0-1 16,2 0 1-16,8 0-6 16,11 0-27-16,3 3-52 0,6-3-1 15</inkml:trace>
  <inkml:trace contextRef="#ctx0" brushRef="#br0" timeOffset="586242.417">2530 14427 429 0,'0'0'4'0,"0"0"-1"0,0 0 2 15,-9 0-1-15,9 0 2 16,-11 15 0-16,9 0 0 15,0 5 1-15,2 4-4 16,0 4 1-16,2 1-1 0,3 6-1 16,6-3 0-16,-2 2 0 15,1-8 0-15,-3 1-2 16,4-5 1-16,-6-5 0 16,-3-4 2-16,3-3 0 15,-5-10 0-15,0 0-1 0,0-8 1 16,-5-9 0-16,-2-5 1 15,0-8-4-15,-1-5 0 16,0-7 0-16,-1 0 0 0,4 0 0 16,-3 3 0-16,5-1 0 15,3 10 0-15,0 6 0 16,11 4 0-16,1 7 0 0,6 2-2 16,3 7 1-16,7 4 0 15,-1 0-1-15,1 7 2 16,2 8-1-16,-5-1 1 15,-6 5-1-15,-6 3 2 16,-8-3-1-16,-5 4 1 16,-5 0 0-16,-13-6 0 15,-1 1 0-15,-11-7 0 0,5 1-1 16,-5-1 2-16,0-7-4 16,5 1-3-16,0-5-8 15,11 0-38-15,3 0-35 0,11 0-1 16</inkml:trace>
  <inkml:trace contextRef="#ctx0" brushRef="#br0" timeOffset="586784.0481">2892 14479 453 0,'0'0'3'0,"0"0"1"0,0 0 1 16,0 0-1-16,0 0 1 15,0 0 1-15,0 18 0 16,2-3 1-16,0 2-3 16,6 2-1-16,-1 6-1 15,-1 6 0-15,6-5 1 16,-5 3-2-16,4-3 0 0,-2-2 1 16,1-4-2-16,-5-2 0 15,3-3 0-15,-6-6 0 16,-2-9 0-16,0 0 0 0,0 0 0 15,0 0 0-15,-6-17 0 16,2-3 0-16,-1-5 0 16,-2-7 0-16,-1-5 0 15,4-2 0-15,0 1 0 0,2-1 0 16,2 4 0-16,0 0 0 16,10 8 0-16,0 5 0 0,4 2 0 15,7 8 0-15,-1-2 0 16,5 10 0-16,-4 2 0 15,7 2 0-15,-6 6 0 16,-1 8 0-16,-7 4 0 16,-1 3 0-16,-5 4 0 15,-8-3 0-15,0 2 0 16,-11 2 0-16,-1-6 0 0,-6-1 0 16,1-4 0-16,-5-5 0 15,-4 0 0-15,3-2 0 16,0-6 0-16,-1-2 0 0,11 3-11 15,-5 0-48-15,6-3-29 16,12 0 0-16</inkml:trace>
  <inkml:trace contextRef="#ctx0" brushRef="#br0" timeOffset="587359.9034">3439 14492 473 0,'0'0'4'16,"0"0"0"-16,0 0 1 16,0 0 0-16,0 0 0 15,0 5 1-15,0 5-1 16,2 4-1-16,3 4-4 16,2 6 0-16,4 4 0 0,-4 1 0 15,2 1 0-15,1 2 0 16,-2-2 0-16,-3-5 0 0,0-5 0 15,-3-3 0-15,-2-5 0 16,0-12 0-16,-2 8 0 16,2-8 0-16,-7-11 0 15,2-6 0-15,5-5 0 0,-3-5 0 16,3-11 0-16,3-1 0 16,4 0 0-16,3-1 0 15,0 3 0-15,5 2 0 16,-1 8 0-16,4 7 0 15,2 5 0-15,-1 5 0 16,2 10 0-16,1 0 0 0,-5 10 0 16,1 5 0-16,-4 5 0 15,-3 1 0-15,-6 8 0 16,-8-7 0-16,-6 5 0 16,-11-2 0-16,-1-3 0 0,-4-5 0 15,-2 1 0-15,3-3 0 16,4-6 0-16,2-1 0 15,2-4 0-15,10-1 0 0,6-3 0 16,0 0 0-16,0 0 0 16,15 13 0-16,2-8 0 15,5 0 0-15,5 2 0 0,3 1 0 16,0-1 0-16,2 0 0 16,-2 8-13-16,-2-7-74 15,-6 1-2-15</inkml:trace>
  <inkml:trace contextRef="#ctx0" brushRef="#br0" timeOffset="587725.4551">3996 14561 489 0,'0'0'3'0,"0"0"0"16,0 0 1-16,0 0 0 15,0 0 0-15,0 0 0 16,-1 7-4-16,-1 8 0 0,2 7 0 16,0 1 0-16,0 7 0 15,7-1 0-15,3 6 0 16,3-6 0-16,4 2 0 16,7-9 0-16,1-2 0 0,2-8 0 15,3-7 0-15,-2-5 0 16,2-8 0-16,-5-4 0 15,-6-14 0-15,-3-3 0 16,-7-5 0-16,-6-3 0 0,-3-6 0 16,-15 2 0-16,0 0 0 15,-9 7 0-15,-1 10 0 16,-5 1 0-16,0 13 0 16,-5 8 0-16,13-6-62 15,-6 18-29-15</inkml:trace>
  <inkml:trace contextRef="#ctx0" brushRef="#br0" timeOffset="588675.6896">5337 14450 413 0,'0'0'6'16,"0"0"3"-16,0 0 3 16,4-11 2-16,-4 11 1 15,0 0 1-15,7-9-1 0,-7 9-4 16,0 0-11-16,2 12 0 16,-2 5 0-16,-2 7 0 15,2 5 0-15,0 2 0 0,0 4 0 16,0 0 0-16,7-3 0 15,-2 0 0-15,2-4 0 16,1-8 0-16,-3-3 0 16,0-5 0-16,-3-2 0 15,-2-10 0-15,0 0 0 16,0 0 0-16,0 0 0 0,-2-20 0 16,0-4 0-16,-1-9 0 15,3-4 0-15,0-8 0 16,0-2 0-16,0 3 0 0,7-1 0 15,1 8 0-15,-2 2 0 16,8 11 0-16,-2 6 0 16,6 8 0-16,-2 5 0 0,7 5 0 15,0 5 0-15,2 12 0 16,2 9 0-16,-4 3 0 16,1 11 0-16,-1 0 0 15,-3 2 0-15,-8 0 0 0,-1 0 0 16,-2-6 0-16,-4-4 0 15,2-3 0-15,-7-7 0 16,0 0 0-16,-2-10-22 16,-14 1-67-16,16-13-4 15</inkml:trace>
  <inkml:trace contextRef="#ctx0" brushRef="#br0" timeOffset="588934.6004">5383 14608 432 0,'0'0'6'0,"0"0"-1"16,0 0 2-16,0 0 1 15,0 0 2-15,0 0 1 0,0 0 1 16,7 0 0-16,18 0-4 16,2 0-8-16,3 3 0 15,7-3 0-15,3 0 0 16,-2 2 0-16,-4-2 0 0,-2 0 0 15,-13 3 0-15,0-3 0 16,-5 4 0-16,-14-4-27 16,0 0-60-16,0 0-3 15</inkml:trace>
  <inkml:trace contextRef="#ctx0" brushRef="#br0" timeOffset="590292.1496">6113 14705 458 0,'0'0'5'0,"0"0"3"16,-7-8 2-16,7 8 2 15,-8-12 1-15,8 12-8 16,-5-15-5-16,3 4 0 16,2 2 0-16,0-1 0 0,7 3 0 15,3-3 0-15,6 3 0 16,3 2 0-16,0 2 0 15,3 3 0-15,-1 0 0 16,-1 8 0-16,-5 1 0 0,-3 6 0 16,-6 0 0-16,-6 5 0 15,0 0 0-15,-13 0 0 16,-2-1 0-16,-3-2 0 16,-2-2 0-16,1 1 0 0,0-6 0 15,6-2 0-15,0-2 0 16,13-6 0-16,-10 3 0 15,10-3 0-15,10 3 0 16,10-3 0-16,0 0 0 16,10-3 0-16,2 3 0 15,5-3 0-15,3 1 0 0,0-1 0 16,-5 3 0-16,0 0 0 16,-8 0 0-16,-8 0 0 15,-3 0 0-15,-4 0 0 0,-12 0 0 16,0 0 0-16,2 13 0 15,-2-13 0-15,0 12 0 16,0-12-24-16,-22 6-67 0,22-6-3 16</inkml:trace>
  <inkml:trace contextRef="#ctx0" brushRef="#br0" timeOffset="590702.6692">7070 14457 444 0,'0'0'5'16,"0"0"4"-16,0 0 1 16,6-7 1-16,-6 7 0 15,0 0 1-15,0 0-3 16,7 9-9-16,-2 9 0 0,-1 6 0 15,1 4 0-15,4 1 0 16,-2 6 0-16,0 0 0 16,0-1 0-16,-2-1 0 15,3-8 0-15,-3 2 0 16,-3-3-81-16,1-6-11 16</inkml:trace>
  <inkml:trace contextRef="#ctx0" brushRef="#br0" timeOffset="591059.7993">7373 14507 442 0,'0'0'4'15,"0"0"3"-15,0 0 2 0,0 0 1 16,-2 7 1-16,-3 5 1 16,0 5 0-16,0 6-8 15,1 2-4-15,1 2 0 16,3 0 0-16,0 3 0 15,10-3 0-15,4-4 0 0,9-6 0 16,2-5 0-16,5-2 0 16,2-8 0-16,-2-2 0 15,0-2 0-15,-5-13 0 16,-4-5 0-16,-8-1 0 16,-8-12 0-16,-5-2 0 0,-7-1 0 15,-13-2 0-15,-8 1 0 16,-2 9 0-16,-7 4 0 15,3 9 0-15,-1 7 0 0,5 8 0 16,3 5 0-16,9 13 0 16,3-3-17-16,15 7-72 15,5-2-4-15</inkml:trace>
  <inkml:trace contextRef="#ctx0" brushRef="#br0" timeOffset="591384.1747">7962 14474 495 0,'0'0'3'0,"0"0"0"15,-4 0 2-15,4 0 0 16,-13 5-5-16,3 3 0 16,-5 6 0-16,3 4 0 15,0 2 0-15,10 4 0 0,2 6 0 16,0 0 0-16,9-1 0 15,8-2 0-15,10-1 0 16,6-11 0-16,5-3 0 0,-4-7 0 16,6-5 0-16,-8-10 0 15,0-9 0-15,-9-7 0 16,-6-4 0-16,-10-6 0 0,-7 1 0 16,-14 0 0-16,-9 5 0 15,-9 11 0-15,-10-1 0 16,5 5-35-16,-13 22-55 15</inkml:trace>
  <inkml:trace contextRef="#ctx0" brushRef="#br0" timeOffset="593567.0566">2051 15308 390 0,'0'0'6'16,"0"0"3"-16,0 0 2 0,0 0 2 15,0 0-1-15,0 0 1 16,0 0-1-16,-12 17 1 16,4-1-5-16,5 6-3 15,-4 8-2-15,4 7-2 0,1 3 1 16,0 5-1-16,2-1 0 16,0-2 1-16,4-5-2 15,-1 1 1-15,2-9-1 16,0-4 0-16,1-5 1 15,-4-8 1-15,-2-12-1 0,0 0 1 16,0-4 0-16,0-16-2 16,0-10 0-16,0-5 0 15,0-7 0-15,0-5 0 16,0-3 0-16,0 6 0 0,0 2 0 16,2 5 0-16,1 6 0 15,-1 10 0-15,0 6 0 16,4 8 0-16,-6 7 0 0,20 0 0 15,-8 12 0-15,3 8 0 16,4 4 0-16,2 9 0 16,1-1 0-16,3 2 0 15,-4 1 0-15,-1-3 0 0,-1-4 0 16,-5-4 0-16,-2-4 0 16,-3-7 0-16,-3-3 0 15,-6-10 0-15,0 0 0 16,0 0 0-16,3-17 0 15,-3-6 0-15,0-7 0 0,0-4 0 16,0-4 0-16,0 1 0 16,0 0 0-16,3 5 0 15,4 6 0-15,1 5 0 16,-1 8 0-16,5 8 0 16,4 5 0-16,-4 13 0 0,6 6 0 15,-2 6 0-15,5 6 0 16,-1 1 0-16,-3 4 0 15,3 4 0-15,-3-5 0 0,1-3 0 16,-9-2 0-16,7-6 0 16,-7-2-4-16,3-2-23 15,-6-5-61-15,4-10-3 16</inkml:trace>
  <inkml:trace contextRef="#ctx0" brushRef="#br0" timeOffset="593916.7359">2830 15436 432 0,'0'0'4'0,"0"0"1"0,-5-3 0 15,5 3 2-15,-18 5-1 16,6 7 2-16,-4 3-1 16,-2 4 1-16,7 7-4 15,-1 4 0-15,3 4-1 0,9-1-1 16,0-3 0-16,12-1 0 15,6-4-1-15,7-5 1 16,2-6-1-16,3-4 1 0,3-10 0 16,2 0 2-16,-6-6-4 15,-1-8 0-15,-3-6 0 16,-7-2 0-16,-9-7 0 16,-5-1 0-16,-5-2 0 15,-15 2 0-15,-3 2 0 0,-8 4 0 16,-1 8 0-16,-4 5 0 15,2 8 0-15,2 3-18 16,12 3-42-16,-2 11-29 16,11-4-2-16</inkml:trace>
  <inkml:trace contextRef="#ctx0" brushRef="#br0" timeOffset="594272.8639">3105 15497 433 0,'0'0'6'0,"0"0"3"16,0 0 0-16,0 0 1 16,0 0 0-16,0 0 0 15,0 0 1-15,17 7-1 0,-6 5-7 16,1 6-3-16,3 2 0 16,0 5 0-16,5 0 0 15,-1 2 0-15,0-4 0 16,0-1 0-16,-2-5 0 0,1-2 0 15,-4-6 0-15,2-1 0 16,-4-8 0-16,1 0 0 16,-2-10 0-16,2-5 0 15,-7-5 0-15,1-2 0 16,-5-5 0-16,3-5 0 0,-3 5 0 16,1-3 0-16,-3 8 0 15,0 4 0-15,0 6 0 0,0 2-9 16,0 10-41-16,7-3-40 15,-7 3-1-15</inkml:trace>
  <inkml:trace contextRef="#ctx0" brushRef="#br0" timeOffset="594482.6708">3710 15495 432 0,'0'0'4'0,"0"0"2"16,0 0 1-16,0 0 1 15,2 7 1-15,-2 3 1 0,2 5-1 16,1 0 2-16,2 10-5 16,-2-4-1-16,1 7-1 15,4 0-4-15,-3-1 0 16,2-3-5-16,-2-2-6 16,0 4-15-16,-3-8-59 15,4-9-4-15</inkml:trace>
  <inkml:trace contextRef="#ctx0" brushRef="#br0" timeOffset="594667.1831">3791 15480 458 0,'0'0'4'0,"0"0"1"16,0 0 2-16,0 0 0 16,-2-10 1-16,2 10-1 0,0 0 1 15,13-5-1-15,0 5-7 16,7 0 0-16,6 5 0 15,-2 0 0-15,10 3-7 16,-8-4-16-16,4 1-62 16,-5 3-4-16</inkml:trace>
  <inkml:trace contextRef="#ctx0" brushRef="#br0" timeOffset="594835.8219">3864 15596 414 0,'0'0'3'0,"0"0"3"16,0 0 2-16,-5 8 1 15,5-8 1-15,0 10 1 16,0-10 0-16,12 14 1 16,0-8-4-16,10-2-4 0,4 2-6 15,3-1-6-15,1-5-12 16,0-8-57-16,-5 8-10 16</inkml:trace>
  <inkml:trace contextRef="#ctx0" brushRef="#br0" timeOffset="594986.6087">3885 15745 379 0,'0'0'5'0,"0"0"0"16,-10 10 3-16,10-10 1 16,-11 13 2-16,11-13 1 15,-5 12 1-15,5-2 0 0,0-10-3 16,24 10-4-16,1-8-6 16,10 0-12-16,-1 10-57 15,9-12-15-15</inkml:trace>
  <inkml:trace contextRef="#ctx0" brushRef="#br0" timeOffset="595383.9017">4581 15500 467 0,'0'0'3'16,"0"0"-1"-16,0 0 2 15,0 0 1-15,-4-8-1 16,4 8 1-16,0 0-1 15,-10-5 1-15,10 5-3 16,-12 5-1-16,4 3 0 0,-2 7-2 16,3 0 0-16,-5 2 0 15,9 3 1-15,-2 1-1 16,5 2 0-16,5 0 1 16,5-3 0-16,7-1 0 0,6-1 0 15,4 2 0-15,-2-2 0 16,5-6-1-16,-9 0 0 15,2 0 0-15,-3-2 0 16,-8 2-1-16,-4-2 1 0,-8 0 0 16,-3-1 1-16,-9-1 0 15,-3-1 1-15,-9-1 1 16,-4-1 0-16,-4-2 0 0,-1-3-1 16,-3 0 1-16,5 0-3 15,-1-3-4-15,2-5-11 16,5 5-67-16,8-1-4 15</inkml:trace>
  <inkml:trace contextRef="#ctx0" brushRef="#br0" timeOffset="596201.9471">5461 15579 438 0,'0'0'5'0,"0"0"4"16,0 0 1-16,0 0 2 16,11-10 0-16,-11 10 1 0,0 0-1 15,0 0-12-15,0 18 0 16,0 2 0-16,0 7 0 15,0 5 0-15,0 2 0 16,7 4 0-16,0-1 0 16,1-3 0-16,2-4 0 0,-2-4 0 15,-4-7 0-15,1-4 0 16,1-6 0-16,-6-9 0 16,0 0 0-16,0 0 0 15,0 0 0-15,-8-17 0 16,3-8 0-16,3-4 0 0,-3-8 0 15,5-8 0-15,0-2 0 16,0 2 0-16,0-4 0 16,7 7 0-16,0 4 0 0,1 4 0 15,2 14 0-15,2 1 0 16,1 6 0-16,1 9 0 16,4 4 0-16,-2 6 0 15,8 14 0-15,-2 5 0 0,-1 7 0 16,0 8 0-16,-1 0 0 15,-3 2 0-15,-4 0 0 16,-1-3 0-16,-1-7 0 16,-4 1 0-16,-2-9 0 15,0-1 0-15,-5-8-33 0,-7 0-57 16,7-3-2-16</inkml:trace>
  <inkml:trace contextRef="#ctx0" brushRef="#br0" timeOffset="596397.373">5559 15741 427 0,'0'0'6'0,"0"0"1"15,0 0 2-15,0-11 0 0,0 11 1 16,0 0 0-16,10-13 0 16,2 7 0-16,6 3-5 15,4-2-3-15,10 2-3 16,-2 1-6-16,10 2-10 15,-3 0-67-15,6 0-4 0</inkml:trace>
  <inkml:trace contextRef="#ctx0" brushRef="#br0" timeOffset="597120.0234">6056 15770 442 0,'0'0'6'0,"0"0"3"0,-7-9 1 15,7 9 2-15,-11-11 1 16,11 11 1-16,-7-17-9 15,5 7-5-15,2-1 0 16,4-1 0-16,9 5 0 0,4 0 0 16,6 1 0-16,7 2 0 15,0 4 0-15,-1 0 0 16,1 2 0-16,-2 8 0 16,-11 2 0-16,-2 5 0 0,-10 1 0 15,-5 5 0-15,-5-4 0 16,-10 1 0-16,0 2 0 15,-10 1 0-15,2-6 0 0,-4 3 0 16,8-5 0-16,1-3 0 16,3-2 0-16,1-1 0 15,14-9 0-15,-6 11 0 16,6-11 0-16,18 5 0 16,0-5 0-16,8 2 0 15,4-2 0-15,4 0 0 0,4 0 0 16,2 0 0-16,-5 0 0 15,-3 0 0-15,-7-2 0 0,-4 2 0 16,-2 0 0-16,-8 0 0 16,-11 0 0-16,14 0 0 15,-14 0 0-15,0 0 0 16,0 0 0-16,0 0 0 0,0 0 0 16,0 0 0-16,0 0 0 15,-7 0 0-15,7 0-62 16,0 0-33-16</inkml:trace>
  <inkml:trace contextRef="#ctx0" brushRef="#br0" timeOffset="607354.5154">2434 16361 337 0,'0'0'6'0,"0"0"4"0,0-9 3 15,0 9 5-15,0-12 0 16,0 12 1-16,-2-18 1 15,2 18 0-15,-13-12-5 16,1 12-3-16,-4 2-4 0,0 11-2 16,-5 7-2-16,-1 2-2 15,3 8 1-15,-2-1-3 16,3 8 0-16,6 1 0 16,3 1 0-16,9-1 0 0,0-6 0 15,12 2 0-15,6-6 0 16,6-6 0-16,14-5 0 15,1-5 0-15,7-9 0 16,0-3 0-16,4-5 0 0,-3-5 0 16,-2-4 0-16,-5-7 0 15,-8-1 0-15,-7-5 0 16,-8-1 0-16,-4-3 0 16,-11-4 0-16,-4-4 0 0,-11 1 0 15,-4 3 0 1,-8 1 0-16,-5 2 0 0,0 4 0 15,-7 9 0-15,3 4 0 16,-7 5 0-16,9 5 0 0,-4 2 0 16,7 3 0-16,8 3 0 15,-4 5 0-15,9 4 0 16,7 0 0-16,9 3 0 16,0 0-18-16,0-3-72 0,22 3-4 15</inkml:trace>
  <inkml:trace contextRef="#ctx0" brushRef="#br0" timeOffset="608266.6187">3002 16409 389 0,'0'0'6'0,"0"0"2"15,0 0 4-15,-2-10 1 16,2 10 2-16,0 0 0 15,-4-9 0-15,4 9 0 0,0 0-5 16,0 0-3-16,-8 4-3 16,8 8-2-16,0 8-2 0,0 2 0 15,3 6 0-15,-2 2 0 16,5 4 0-16,1 4 0 16,0-6 0-16,2 4 0 15,-5-3 0-15,3-6 0 16,2-2 0-16,-7-3 0 0,1-7 0 15,-1-3 0-15,1-4 0 16,-3-8 0-16,0 0 0 16,0 0 0-16,-3-12 0 0,-2-6 0 15,1-7 0 1,-7-6 0-16,1-7 0 0,1-4 0 16,-2 0 0-16,1-1 0 15,3 0 0-15,1 2 0 16,2 4 0-16,1 8 0 15,3 1 0-15,0 6 0 0,3-3 0 16,7 8 0-16,5 3 0 16,1 1 0-16,4 6 0 15,6 0 0-15,1 7 0 0,0 0 0 16,1 3 0-16,2 8 0 16,-5 2 0-16,0 4 0 15,-6 2 0-15,-1 1 0 0,-8 2 0 16,-1-2 0-16,-5 0 0 15,-4 0 0-15,-7 2 0 16,-7-4 0-16,-3-3 0 16,-11-3 0-16,1 0 0 0,-5-4 0 15,-3-3 0 1,5-3 0-16,-5 1 0 0,8-3 0 16,4 0 0-16,6 0 0 15,2-5-6-15,15 5-6 16,-11-3-8-16,11 3-29 15,17 0-40-15,0 0-3 0</inkml:trace>
  <inkml:trace contextRef="#ctx0" brushRef="#br0" timeOffset="608600.4249">3504 16414 423 0,'0'0'5'0,"0"0"1"0,0 0 1 15,0 0 0 1,0 0 1-16,0 0 1 0,-3 12-1 15,3 3 1-15,0 3-4 16,0 4-2-16,2 3-1 0,3 2-1 16,1 2-1-16,0 2-1 15,2-5-2-15,-3-1-6 16,2 1-10-16,-4-2-39 0,1-9-29 16,-1-3-1-16</inkml:trace>
  <inkml:trace contextRef="#ctx0" brushRef="#br0" timeOffset="608804.2815">3544 16372 365 0,'0'0'6'0,"0"0"2"16,-1-13 4-16,1 13 1 16,0-12 1-16,0 12 1 0,1-15 0 15,10 5 1-15,6 5-6 16,5-2-2-16,4 5-3 15,4-1-2-15,5 3-1 16,2-3-5-16,0 3-7 16,0 0-12-16,-4-2-47 0,-7 7-17 15</inkml:trace>
  <inkml:trace contextRef="#ctx0" brushRef="#br0" timeOffset="608988.7953">3662 16462 348 0,'0'0'5'0,"0"0"3"15,0 0 3-15,-10 3 1 16,10-3 1-16,0 0 2 16,0 11 0-16,10-8 1 0,5-3-5 15,7 0-4-15,4 0-1 16,10 0-3-16,2-5-7 16,-2 0-8-16,0-1-17 15,-9 5-55-15,-4 1-2 16</inkml:trace>
  <inkml:trace contextRef="#ctx0" brushRef="#br0" timeOffset="609154.4562">3627 16593 378 0,'0'0'5'0,"0"0"2"0,0 0 1 16,-5 9 1-16,5-9 2 16,0 15 0-16,5-8 1 15,5 3 1-15,8-3-4 0,9 1-3 16,8-3-2-16,7 0-6 15,3-5-12-15,6-5-67 16,2-3-3-16</inkml:trace>
  <inkml:trace contextRef="#ctx0" brushRef="#br0" timeOffset="609729.8169">4246 16416 455 0,'0'0'3'16,"0"0"0"-16,0 0 0 16,0 0 1-16,0 0 0 0,2 8 1 15,2 4 0-15,-2 0 0 16,0 3-3-16,1 5 1 0,-3 3-1 16,2 4-1-16,1 0-1 15,-3 0 1-15,2-4 0 16,-2-1-1-16,0-5 1 15,0-5 0-15,0-1 0 0,0-11 0 16,0 0 2-16,0 0-2 16,-7-18-1-16,7-2 1 15,-3-7-1-15,3-2 0 16,0-7 0-16,0 0 0 16,0 6-1-16,0-1 2 15,3 5 0-15,2 9 0 16,-3 5-1-16,-2 12 1 0,18-8-1 15,-6 8 0-15,-1 9 0 16,9 6 0-16,6 3 0 16,-3 6 0-16,9 2 2 0,-2 3-2 15,0-2 0-15,0-2 0 16,0 0 0-16,-1-3 0 16,-8-7 0-16,3 2 0 0,-9-11 0 15,-4-2 0-15,-1-2 0 16,-10-2 0-16,14-6 0 15,-14-10 0-15,2-1 0 16,-2-10 0-16,0-5 0 0,3-5 0 16,-3-5 0-16,0-1 0 15,0 4 0-15,0 1 0 16,-3 4 0-16,3 9 0 16,-5 1 0-16,5 9-84 15,-2 5-9-15</inkml:trace>
  <inkml:trace contextRef="#ctx0" brushRef="#br0" timeOffset="611387.2712">2024 17053 383 0,'0'0'6'0,"0"0"2"15,0 0 3-15,0 0 1 16,-8-8-1-16,8 8 1 15,0 0 1-15,-4 8 1 0,4 7-5 16,0 5-3-16,4 3-2 16,1 6-1-16,-2-15-1 15,-1 4 0-15,3 5-1 16,-3-6-1-16,4 2 0 16,-1 4 0-16,-3-4 0 0,0 1-1 15,4-2 2-15,-4 2 0 16,0-6 0-16,1 2 0 15,-1-7 0-15,-2-9-1 16,4 10 0-16,-4-10 2 0,0-19-1 16,-4-11 0-16,-3-11-1 15,-1-3 1-15,1-7 1 16,-1-2-1-16,1 9 1 16,2 14-2-16,2 10 0 15,3 5 0-15,0 5 0 0,0 1 0 16,10 3 0-16,6 4 0 15,3 2 0-15,9 0 0 16,4 8 0-16,0 4 0 0,9 3 0 16,-4 5 0-16,2 1 0 15,-1 5 0-15,-1 1 0 16,-7-3 0-16,0 1 0 16,-5-2 0-16,-18-8 0 15,3-1 0-15,-3 1 0 16,-1 0 0-16,-6 2 0 15,0 4 0-15,-8-5 0 0,-2 4 0 16,-4 1 0-16,-4-5 0 16,-7 1 0-16,0 0 0 0,-5-4 0 15,-3 0 0-15,1-3 0 16,-2 0 0-16,-1-5 0 16,0-1 0-16,1-1 0 15,0-3 0-15,8 0 0 0,-2-3-16 16,11-1-12-16,5-4-60 15,12 8-2-15</inkml:trace>
  <inkml:trace contextRef="#ctx0" brushRef="#br0" timeOffset="611801.4477">2697 17120 397 0,'0'0'6'0,"0"0"4"16,-2-9 3-16,2 9 1 16,0 0-1-16,-5-11 1 15,5 11 1-15,-2 8 0 16,2 9-6-16,0 5-4 16,0 5-5-16,2-9 0 0,-1 2 0 15,3-1 0 1,1 4 0-16,0-1 0 0,0 1-6 15,0-3-5-15,0-1-7 16,0-2-12-16,-1-2-51 16,2-3-6-16</inkml:trace>
  <inkml:trace contextRef="#ctx0" brushRef="#br0" timeOffset="611999.849">2665 17120 369 0,'0'0'6'0,"0"0"4"15,0 0 2-15,0 0 2 16,0 0 1-16,0 0 0 16,5-5 2-16,-5 5 0 0,20-4-6 15,-2 1-3-15,-1 1-3 16,8-1-2-16,4 0-1 16,3 3-5-16,1-2-6 15,6 2-12-15,-5 2-40 16,-2 4-25-16,-6-1-4 15</inkml:trace>
  <inkml:trace contextRef="#ctx0" brushRef="#br0" timeOffset="612183.3679">2841 17254 356 0,'0'0'7'16,"-9"4"4"-16,9-4 2 0,-13 5-1 16,13-5 0-16,-12 6 1 15,12-6 1-15,0 0 0 16,12 7-5-16,6-7-5 15,7 0-2-15,5-6-2 0,4 2-7 16,-1-4-9-16,-1 6-27 16,-1 2-35-16,-10 0-7 15</inkml:trace>
  <inkml:trace contextRef="#ctx0" brushRef="#br0" timeOffset="612341.095">2825 17387 342 0,'0'0'7'0,"0"0"4"0,-8 5 3 16,8-5 0-16,0 0 0 15,-12 5 1-15,12-5 0 16,0 0 2-16,0 0-8 0,2 14-3 16,5-13-3-16,9-1 0 15,-2 0-3-15,9 3-6 16,-1-3-11-16,2-10-54 16,6 8-12-16</inkml:trace>
  <inkml:trace contextRef="#ctx0" brushRef="#br0" timeOffset="612886.6949">3402 17135 435 0,'0'0'3'0,"0"0"2"16,0 0 1-16,0 0 0 15,0 0 0-15,0 0 1 16,-11 5 0-16,11 4 1 15,-3 4-3-15,3 4-2 16,0-4-2-16,3-1-1 0,2 3 1 16,3 2-1-16,-3 1 0 15,4-2-1-15,-1 2 0 16,0 0 0-16,-1-4 1 16,0 2 0-16,0-2 1 0,2 1 1 15,-2-6 0-15,-2 4 0 16,-5-13 0-16,7 13 1 15,-7-13 0-15,0 0 1 16,0-20-2-16,-7-5-2 0,-5-7 0 16,1-8 0-16,1 1 0 15,1-1 0-15,1 1 0 16,8 14 0-16,4 0 0 16,9 8 0-16,2-1 0 15,7 3 0-15,1 5 0 16,7 5 0-16,-3 0 0 15,3 5 0-15,-2 3 0 0,-4 7 0 16,-2 5 0-16,-6 5 0 16,-4-1 0-16,-7 4 0 0,-5-4 0 15,-5 4 0-15,-7-3 0 16,-8-2 0-16,-6-2 0 16,-1-6 0-16,-3-2 0 0,3-1 0 15,3-7 0-15,2 0-9 16,1-2-14-16,9-3-62 15,7-5-3-15</inkml:trace>
  <inkml:trace contextRef="#ctx0" brushRef="#br0" timeOffset="613468.0055">3926 17140 419 0,'0'0'3'16,"0"0"2"-16,0 0 0 0,0 0-1 15,0 0 2-15,5 5 0 16,-1 4 0-16,1 6 1 16,0 2-3-16,1-6-3 15,-4 2 0-15,3 1 0 16,0 1 0-16,0 2-1 0,-1 0 0 16,1-2-1-1,1 1 1-15,-1-1 2 0,0-3 2 16,-5 0 0-16,3-5-1 15,-3-7 2-15,4 12-1 16,-4-12 2-16,0-12-1 0,-5-15-1 16,0-6-1-16,-2-6 0 15,1-2-3-15,4 0 0 16,2 4 0-16,6 13 0 0,3 4 0 16,1 5 0-16,8 7 0 15,-1 8 0-15,4 0 0 16,5 15 0-16,-1 3 0 15,0 4 0-15,-1 5 0 0,1 3 0 16,-12-12 0-16,2-3 0 16,-8 4 0-16,6 1 0 15,-8-3-8-15,4 4-7 16,-4-4-8-16,3-2-34 16,-5-1-29-16,-3-2-5 15</inkml:trace>
  <inkml:trace contextRef="#ctx0" brushRef="#br0" timeOffset="613633.6698">3963 17216 430 0,'0'0'4'0,"0"0"2"15,0 0-1-15,0 0 2 16,5 0-1-16,4 0 1 16,7 0-1-16,6-1 1 15,6-2-6-15,11 3-8 16,1-5-14-16,-16 2-60 0,34 3-3 15</inkml:trace>
  <inkml:trace contextRef="#ctx0" brushRef="#br0" timeOffset="614213.9893">4577 17130 425 0,'0'0'5'0,"0"0"4"15,0 0 2-15,0 0 1 16,0 0-1-16,0 0 1 0,-9 10 1 15,9-10 0-15,-6 19-13 16,6-1 0-16,0-9 0 16,0 4 0-16,0 0 0 15,3 2 0-15,-1-1 0 16,3 3 0-16,0-2 0 16,-4 2 0-16,5-3 0 0,-1 1 0 15,0-1 0-15,-2-2 0 16,2 1 0-16,-1-4 0 15,-4-9 0-15,5 13 0 0,-5-13 0 16,0 0 0-16,8-25 0 16,-8-4 0-16,0-9 0 15,3-4 0-15,-1-2 0 16,1-4 0-16,4 9 0 16,6 15 0-16,-3-2 0 15,4 14 0-15,1 2 0 16,2 5 0-16,3 5 0 0,3 0 0 15,-4 3 0-15,2 9 0 16,-6 0 0-16,-3 5 0 16,-6 4 0-16,-2-1 0 0,-4-1 0 15,-10 1 0-15,0 1 0 16,-5-5 0-16,1-3 0 0,-4-1 0 16,3-2 0-16,2-5 0 15,4 2 0-15,9-7 0 16,-8 3 0-16,8-3 0 15,8 5 0-15,4-3 0 16,5 3 0-16,-7-3 0 0,8 1 0 16,-5 1 0-16,6 2 0 15,0-1 0-15,2 1-7 16,-1 0-16-16,-3 2-63 16,3-1-1-16</inkml:trace>
  <inkml:trace contextRef="#ctx0" brushRef="#br0" timeOffset="614508.1299">5316 17130 488 0,'0'0'3'15,"0"0"1"-15,0 0 2 16,0 0 0-16,0 0-2 15,0 0-4-15,0 0 0 0,0 15 0 16,0-1 0-16,0-4 0 16,0 4 0-16,2 0 0 15,-2 1 0-15,2 4 0 16,1 1 0-16,-3 2 0 16,2-2 0-16,3 3 0 0,-5-3 0 15,5 2-8 1,-3-6-29-16,-2 1-52 0,3-3-2 15</inkml:trace>
  <inkml:trace contextRef="#ctx0" brushRef="#br0" timeOffset="614770.0039">5139 17055 449 0,'0'0'2'15,"0"0"1"-15,0 0 3 16,0 0 0-16,11-2 1 0,3 2 2 15,5 0 0-15,6 0 2 16,10 0-2-16,4 0-9 16,9 5 0-16,2-1 0 15,-1 2 0-15,-1-4 0 0,-6 1 0 16,-4-2 0-16,-14 2 0 16,-4 0 0-16,-9-3 0 15,-11 0 0-15,0 0 0 16,0 0 0-16,3 11-17 15,-10 1-47-15,7-12-26 0,-7 9 0 16</inkml:trace>
  <inkml:trace contextRef="#ctx0" brushRef="#br0" timeOffset="615115.1636">6041 17098 439 0,'0'0'6'0,"0"0"2"16,0 0 2-16,-5-5 1 0,5 5 0 15,0 0 1-15,0 0 0 16,-10 13-10-16,10 4-2 0,0 2 0 16,0-4 0-16,0 0 0 15,0 5 0-15,0-2 0 16,0 3 0-16,0 2 0 16,0-1 0-16,0 1-6 0,3-2-29 15,6 2-51-15,-6-5-5 16</inkml:trace>
  <inkml:trace contextRef="#ctx0" brushRef="#br0" timeOffset="615480.2369">6297 17108 478 0,'0'0'4'16,"0"0"1"-16,0 0 0 15,0 0 0-15,5 7 2 0,-5 3 0 16,0 5-7-16,-5 4 0 15,3-9 0-15,-1 5 0 16,1 0 0-16,2 2 0 16,0 3 0-16,0 0 0 15,2-3 0-15,6 0 0 16,-1 1 0-16,6-3 0 0,1-2 0 16,4-4 0-16,-1-1 0 15,1-6 0-15,16-2 0 16,3-10 0-16,-2-16 0 0,-12-12 0 15,-10-7 0-15,-13 1 0 16,-13 4 0-16,-8 6 0 16,-9 14 0-16,0 4 0 0,-1 8 0 15,7 8 0 1,-4 8 0-16,8 10-15 0,10-3-48 16,10-5-27-1,0 14-1-15</inkml:trace>
  <inkml:trace contextRef="#ctx0" brushRef="#br0" timeOffset="615916.2028">7058 17115 406 0,'0'0'5'0,"0"0"3"0,0 0 4 16,-7-7 1-16,7 7 1 15,-13-2 1-15,1 2 0 16,2 0 1-16,-3 9-9 16,1 3-7-16,-2 8 0 15,5 2 0-15,7-5 0 0,-3-1 0 16,5-2 0-1,0 6 0-15,5-2 0 0,2-2 0 16,6-3 0-16,-1 5 0 16,6-8 0-16,1-1 0 15,11 2 0-15,18-9 0 0,-3-7 0 16,2-15 0-16,-10-12 0 16,-15-5 0-16,-12-5 0 15,-17 2 0-15,-16 10 0 16,-7 3 0-16,-7 9 0 0,-8 9 0 15,3 9 0-15,-8 7 0 16,15 13-86-16,3 5-5 16</inkml:trace>
  <inkml:trace contextRef="#ctx0" brushRef="#br0" timeOffset="626341.2336">22806 4720 186 0,'0'0'7'0,"0"0"2"16,0-11 1-16,0 11-1 16,0 0-2-16,0 0-1 15,0-9 1-15,0 9 1 0,3 5-13 16,-3 4-26-16,5 13-28 16,-3-5-5-16</inkml:trace>
  <inkml:trace contextRef="#ctx0" brushRef="#br3" timeOffset="629443.6459">22627 4630 351 0,'0'0'5'16,"0"0"1"-16,0 0 2 15,0 0-2-15,0 0 1 0,0 0-1 16,2 15 0-16,-2-3 1 15,0 10-4-15,0 4-2 16,3 3 0-16,0 5 1 16,-3 8-2-16,4-2-7 0,-1-3-30 15,14 8-36-15,-14-10-6 16</inkml:trace>
  <inkml:trace contextRef="#ctx0" brushRef="#br3" timeOffset="629610.3066">22629 5242 312 0,'0'0'4'0,"0"0"1"0,0 12 0 15,0-12 0-15,0 15 0 16,0-3 2-16,3 6-1 16,-3-4-11-16,0-1-52 15,5 11-14-15</inkml:trace>
  <inkml:trace contextRef="#ctx0" brushRef="#br3" timeOffset="629766.0454">22674 5616 275 0,'0'0'4'16,"0"0"-1"-16,-7 9 0 15,7-9 1-15,-8 10 0 16,8-10-1-16,-4 14-17 0,1-2-40 15,3-12-11 1</inkml:trace>
  <inkml:trace contextRef="#ctx0" brushRef="#br3" timeOffset="630212.1248">22577 4892 308 0,'0'0'5'0,"0"0"4"0,0-10 0 15,0 10 1-15,3-12 1 16,-3 12 2-16,0-15 0 15,0 5 2-15,0 1-6 0,0-2-3 16,0 11-1-16,0-15-3 16,0 5-5-16,0-2-6 15,2 2-16-15,-2 0-26 16,0 1-26-16,0 9-6 0</inkml:trace>
  <inkml:trace contextRef="#ctx0" brushRef="#br3" timeOffset="630376.7469">22580 4694 292 0,'0'0'5'0,"0"0"3"16,0 0 2-16,0 0 2 15,4 0-2-15,-4 0 1 16,0 0-1-16,0 0 1 0,13-5-9 16,-13 5-8-16,10-10-9 15,-10 10-18-15,12-8-25 16,4 8-17-16</inkml:trace>
  <inkml:trace contextRef="#ctx0" brushRef="#br3" timeOffset="630527.5307">22739 4649 268 0,'0'0'4'0,"0"0"2"16,0 0 1-16,13 0 0 15,-4 3 1-15,7-3-1 0,3 3 0 16,3-3-6-16,8 0-29 15,7 4-37-15,1-4-3 16</inkml:trace>
  <inkml:trace contextRef="#ctx0" brushRef="#br3" timeOffset="630676.9526">23246 4640 335 0,'0'0'4'0,"0"0"1"16,15 0 1-16,-5 0-1 0,8 0 1 15,-1 0 1-15,3 0-3 16,6 0-7-16,3 0-29 16,12 2-39-16,-3 1-5 0</inkml:trace>
  <inkml:trace contextRef="#ctx0" brushRef="#br3" timeOffset="630834.6922">23778 4635 306 0,'0'0'4'0,"0"0"1"0,15-3 1 16,-15 3 0-16,15-4-1 16,-5 4 1-16,5 0-1 15,2-3-4-15,6 3-29 16,7 0-39-16,-3 5-6 16</inkml:trace>
  <inkml:trace contextRef="#ctx0" brushRef="#br3" timeOffset="631061.8488">24199 4630 352 0,'0'0'5'0,"0"0"3"0,0 0 1 15,0 0 2-15,0 0-1 16,0 0 1-16,0 0 0 16,0 0 0-16,0 0-4 0,0 0-4 15,0 0-1-15,0 0 0 16,0 0-2-16,0 0-1 15,0 0-2-15,0 0-2 16,0 0-4-16,0 0-5 16,0 0-11-16,0 0-24 0,0 0-31 15,0 0-3-15</inkml:trace>
  <inkml:trace contextRef="#ctx0" brushRef="#br3" timeOffset="631465.592">24199 4630 321 0,'71'15'4'16,"-71"-15"1"-16,0 0-1 0,0 0 0 15,0 0-1-15,0 0-1 16,0 0 1-16,0 0-1 16,0 17-3-16,0-5-1 15,0 3 1-15,0 10 0 16,-5 2 2-16,5 5 1 0,-4 8-1 15,1-5 1-15,1 4-1 16,-1 2 0-16,-2-5-3 16,5-1-3-16,-5-2-4 15,3-7-2-15,-1 1-3 16,0-3-1-16,1-3-2 0,0-3 1 16,2-4 0-16,0 3 3 15,0-4 3-15,-2-3 3 16,2-3 3-16,0 6 3 0,0-13 3 15,0 15 4-15,0-6 2 16,0-1 1-16,0-8 2 16,0 17 0-16,0-17 1 15,-5 15-1-15,5-15-4 0,-1 13-3 16,1-13-16-16,-10 7-44 16,2 4-9-16</inkml:trace>
  <inkml:trace contextRef="#ctx0" brushRef="#br3" timeOffset="632015.7753">22627 5375 313 0,'0'0'4'0,"0"0"5"16,0 0-3-16,0 0 1 0,0 0-2 15,0 0 3-15,-4 8 2 16,4-8 2 0,19 12-2-16,11-7-5 0,17 2 1 15,15-5 2-15,15 1 1 16,12-3-2-16,19-5-3 16,4 1-1-16,-1-4-1 0,-1 3 0 15,-8 0-3-15,-8 3-6 16,-12-1-4-16,-5 3-20 15,-12-2-18-15,-13 2-9 0,-12 0 7 16,-8 0 3-16,-10 0 5 16,-14 0 14-16,-8 0 12 15,0 0 26-15,-20 0 31 16,2 0 10-16,-3 0-7 0,3 0-3 16,1 5-9-16,2-5-6 15,0 5-6-15,15-5-8 16,0 0-6-16,0 0-33 15,0 0-40-15,0 0-8 0</inkml:trace>
  <inkml:trace contextRef="#ctx0" brushRef="#br3" timeOffset="635467.5883">21006 3200 213 0,'0'0'8'0,"0"0"3"15,0 0 2-15,0 0 1 16,0 0 2-16,0 0 1 0,0 0-2 15,0 0 1-15,0 0-6 16,0 0-5-16,0 0 0 16,0 0-1-16,6 5 1 15,1 0-1-15,10-2 1 0,5-2 2 16,6 2-1-16,11 0-1 16,9-3 0-16,7 0-1 15,14-3-1-15,6-4-1 16,11-1-1-16,6-1 0 15,13-1-1-15,10 0 1 0,4 0 0 16,8 1-1 0,2-4 1-16,5 8-1 15,-2-6 1-15,4 2 0 0,-11 3 0 16,-6 0 0-16,-12 0 0 16,-10 2 0-16,-15-3 0 0,-10 1 0 15,-15 2 0-15,-17 1 0 16,-13-2 2-16,-6 3 0 0,-7-1 0 15,-3 1 1-15,-11 2-1 16,0 0 0-16,0 0-1 16,0 0-1-16,0 0-3 15,0 0-2-15,0 0-5 16,0 0-10-16,7 0-27 0,5 0-30 16,-12 0-3-16</inkml:trace>
  <inkml:trace contextRef="#ctx0" brushRef="#br3" timeOffset="636663.4813">23736 3020 220 0,'0'0'9'0,"0"0"5"15,0 0 2-15,0 0 4 16,0 0 1-16,0 0 2 16,0 0 1-16,0 0 1 15,0 0-6-15,0 0-6 0,0-11-2 16,0 11-2-16,0 0-2 15,0 0-2-15,0 0 0 0,0 0-1 16,0 0 0-16,0 0 1 16,0 0-1-16,0 0 0 15,0 0 0-15,0 0-1 16,0 0 0-16,0 0-1 16,0 0 0-16,0 0 0 0,0 0 0 15,0 0 0-15,0 0 0 16,0 0 0-16,0 0 0 15,0 5 0-15,0-5 1 16,5 16 0-16,-3-4 0 0,4 8 1 16,-2 5 0-16,1 4 0 15,0 9-4-15,3 1 0 16,-1 8 0-16,-2 0 0 16,2 4 0-16,-2 5 0 15,1-2 0-15,-1 3 0 0,-3-2 0 16,1 6 0-16,-3-1 0 15,2 4 0-15,-2 3 0 16,0 1 0-16,0-2 0 0,-2 1 0 16,2-5 0-16,-3 0 0 15,1-6 0-15,-1-1 0 16,1-7 0-16,2-5 0 16,0-8 0-16,0-2 0 0,0-6 0 15,0-5 0-15,0-7 0 16,0-3 0-16,0-12 0 15,0 13 0-15,0-13 0 16,0 0 0-16,0 0 0 16,0 0 0-16,0 8 0 15,0-8 0-15,0 0 0 0,0 0 0 16,0 0 0-16,0 0 0 16,0 0 0-16,0 0 0 15,0 0 0-15,0 0 0 0,0 0 0 16,0 0 0-16,0 0 0 15,0 0 0-15,0 0 0 16,0 0-5-16,0 0-84 0,0 0-3 16</inkml:trace>
  <inkml:trace contextRef="#ctx0" brushRef="#br3" timeOffset="637646.1016">23528 3871 321 0,'0'0'7'0,"0"0"3"15,0 0 4-15,0-9 5 0,0 9 2 16,0 0 1-16,2-11 2 15,-2 11 0-15,0 0-5 16,0 0-3-16,0 0-4 16,0 0-10-16,0 0-2 0,0 0 0 15,0 0 0-15,0 0 0 16,0 0 0-16,10 4 0 16,-3 8 0-16,2 2 0 15,2 7 0-15,6 1 0 16,1 3 0-16,2 1 0 0,2 5 0 15,0-5 0-15,1 5 0 16,-1-6 0-16,0-1 0 16,-2-2 0-16,-2-2 0 0,-3-5 0 15,0-3 0-15,-5 0 0 16,-1-6 0-16,-9-6 0 16,13 12 0-16,-13-12 0 15,0 0 0-15,0 0 0 0,7 7 0 16,-7-7 0-16,0 0 0 15,0 0 0-15,0 0 0 16,0 0 0-16,0 0 0 16,0 0 0-16,0 0 0 15,0 0 0-15,0 0 0 0,0 0 0 16,0 0 0 0,0 0 0-16,0 0 0 0,0 0 0 15,0 0 0-15,8-5 0 16,-6-4 0-16,3-8 0 0,3-7 0 15,3-7 0-15,5-9 0 16,4-7 0-16,4-7 0 16,6-3 0-16,-2 0 0 0,4 4 0 15,-4 2 0-15,2 11 0 16,-11 6 0-16,1 9 0 16,-4 7 0-16,-9 5 0 15,-7 13 0-15,9-12 0 0,-9 12 0 16,0 0 0-16,0 0 0 15,0 0 0-15,0 0 0 16,0 0 0-16,0 0 0 16,0 0 0-16,0 0 0 15,0 0 0-15,0 0 0 0,0 0 0 16,0 0 0 0,0 0 0-16,0 0 0 0,0 0 0 15,0 0 0-15,0 0 0 0,-4 7 0 16,4-7 0-16,-5 11 0 15,0-1-90-15,-1 2-3 16</inkml:trace>
  <inkml:trace contextRef="#ctx0" brushRef="#br3" timeOffset="680000.1205">7287 4587 328 0,'-3'-15'1'15,"3"-9"-1"-15,3-15 1 16,14-14 0-16,5-14 0 0,13-9 0 15,7-13 1-15,13-5 1 16,12 3 0-16,8 7 1 16,4 16 0-16,6 11 0 15,-1 12-1-15,-1 20 0 16,-4 18-1-16,1 25-1 16,-6 25 2-16,-6 38 0 0,-11 30 1 15,-10 34 2-15,-8 34 2 16,-14 22 1-16,-7 21 0 0,-18 16 5 15,0 13-1-15,-7 1 0 16,-4-1-1-16,4 1-2 16,2-9-1-16,5 3-1 15,2-9-1-15,13-2-4 0,5-10-2 16,10-11 1-16,7-19-2 16,13-19 0-16,2-15 1 15,8-25-2-15,5-24 0 16,1-25 0-16,-1-23 0 0,2-16-1 15,-10-19 0-15,-7-14 1 16,-10-8-1-16,-10-2 2 16,-10-1 1-16,-13 17-1 15,-7 16 2-15,-18 20 1 16,-11 23 0-16,-4 21-1 0,-4 27 1 16,-2 24 0-16,2 26-2 15,1 17 0-15,17 19 1 16,8 12-2-16,11 11-1 0,13 8 1 15,15 8 0-15,9 9 1 16,7-4-1-16,11 12 1 16,9-5 0-16,2 9-1 15,2-5 2-15,10 6-2 0,-3 3 0 16,-1-1 0-16,3 1-2 16,-2-7 2-16,0 2 0 15,-4-3 2-15,1-5-2 16,-2-5 0-16,-5-10 0 0,-4 1 0 15,-5-8 0-15,-12-5 0 16,-7-9 0-16,-16-2 0 16,-12-9 0-16,-16-5 0 15,-7-112 0-15,-12 15 0 16,-14-6 0-16,-7 11 0 0,-15-10 0 16,-18 8 0-16,-13-8 0 15,-14 8 0-15,-20-6-81 16,-20 11-6-16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47:29.0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C000"/>
    </inkml:brush>
  </inkml:definitions>
  <inkml:trace contextRef="#ctx0" brushRef="#br0">1833 6215 156 0,'0'0'6'16,"0"0"4"-16,0 0 3 0,0 0 2 16,0 0 4-16,0 0 0 15,0 0 2-15,0 0 3 16,0 0-4-16,4-7-4 16,-4 7 0-16,0 0-4 0,0 0 0 15,0 0-1-15,10-10-3 16,-10 10-1-16,11-7-2 15,-11 7 0-15,12-10-1 16,-3 4-1-16,4 5 0 0,-1-2 0 16,4-2 1-16,1 2-1 15,0 1 1-15,6-3 0 16,-2 3 0-16,5-4 0 16,4 1 0-16,2 0 0 0,0-3-1 15,-2 6 0-15,2-2 0 16,0-2-1-16,-2 4 1 15,5-1-1-15,-5 3 0 16,0-2-1-16,-5 2 1 16,4 0-1-16,1 0 1 0,-2 0-1 15,-1 0 0-15,1 0 0 16,-2 0 1-16,5 0-1 16,-1 0 1-16,2-2 0 0,0-1 0 15,3 1-1-15,0-3 1 16,-1 0 0-16,4 0-1 15,-3 0 1-15,2 0-1 16,0 0 0-16,-2 1 0 0,5 1 0 16,-3 0-1-16,-3-2 1 15,4 3-1-15,5-3 1 16,-6 0 1-16,5-1-1 16,3-1 1-16,-1 2 0 15,4 0 0-15,1-2-1 0,1 2 1 16,0 0-1-16,-4 0 0 15,4 3-1-15,-2-1 1 16,-3 1-1-16,-3-1 0 16,3 3 0-16,-5 0 0 0,-1 0 1 15,-3 0-1-15,-2 3 0 16,-1-1 0-16,-1 3 0 16,-2 0 0-16,-3 0 0 0,3-3 1 15,-5 4-2-15,5-2 1 16,-6-2-1-16,3 4 1 15,1-4-1-15,-6 3 0 16,1-3 0-16,-1 7 1 0,-2-9 0 16,-2 2 0-16,1 3 0 15,-1-3 0-15,1 1 0 16,-2 2 1-16,9-5-1 16,1 3 0-16,-2 1 0 15,5-1 1-15,-3-3-1 0,6 0 1 16,-1 0-1-16,0 0 1 15,-2 0-1-15,0 0 0 16,0 0 1-16,0 0-1 16,0 0 0-16,0 0 0 0,1-3 0 15,-1 3 0-15,0-3 1 16,3 3-1-16,1-1 0 16,-1 1 0-16,4-3 0 0,-5 0 0 15,-2 1 1-15,0-3-1 16,-5 1 0-16,0 3 0 15,-4-1 0-15,0-1 0 16,-6 3 0-16,-3 0 0 0,-2 0 0 16,0 0 0-16,0 0 0 15,-10 0 0-15,12 0 0 16,-12 0-1-16,13 0 1 16,-13 0 0-16,12 0 0 15,-12 0 0-15,11 0 0 0,-11 0 0 16,0 0 0-16,9 5 1 15,-9-5-1-15,0 0 0 16,0 0 0-16,6 0 0 16,-6 0 0-16,0 0 0 0,0 0 0 15,0 0 0-15,0 0 0 16,0 0 0-16,0 0 0 16,0 0 1-16,0 0-1 0,0 0 0 15,0 0 0-15,0 0 0 16,0 0 2-16,0 0-4 15,0 0 2-15,0 0 0 16,0 0 0-16,0 0 0 0,0 0 0 16,0 0 0-16,0 0 0 15,0 0 0-15,0 0 0 16,0 0 0-16,0 0 0 16,0 0 0-16,0 0 2 15,0 0-2-15,0 0 0 16,0 0 0-16,0 0 0 0,0 0 0 15,0 0 0-15,0 0 0 16,0 0 0-16,0 0 0 16,0 0 0-16,0 0 0 0,0 0 0 15,0 0 0-15,0 0 0 16,0 0 0-16,0 0-2 16,0 0 1-16,0 0-1 0,0 0-2 15,0 0-1-15,0 0-5 16,0 0-6-16,10 5-8 15,-10-5-14-15,0 0-43 16,0 0-5-16</inkml:trace>
  <inkml:trace contextRef="#ctx0" brushRef="#br0" timeOffset="1837.0645">1837 6295 152 0,'0'0'6'0,"0"0"2"0,0 0 5 15,0 0 3-15,-9-5 3 0,9 5 2 16,0 0 1-16,-13-8 4 15,13 8-4-15,0 0-1 16,-12-12-4-16,12 12-2 0,-13-18-1 16,8 6-1-16,-3-6-3 15,1-4-2-15,0-3-1 16,-3-5-2-16,4-6 0 16,0-3-1-16,1-10 0 0,-1 1-2 15,3-5 1-15,-1-1-1 16,4-6 1-16,0 7-3 15,-3-8 0-15,0 7 1 16,2 2 0-16,1 0 0 0,0 5-1 16,-3 1-1-16,3 2 0 15,-2 5 1-15,2-1-1 16,0 3 1-16,0 2 0 16,0 2-2-16,0 4 4 15,2 2-2-15,-2 3 1 16,0 1 0-16,0 5 1 0,-2 1-1 15,-2 5 0-15,1 0 1 16,-3 5-1-16,3-3 0 16,3 10-1-16,-8-16 1 0,8 16-1 15,-1-7 1-15,1 7-1 16,0 0-1-16,0 0 1 16,-5-11-1-16,5 11 0 0,0 0-1 15,0 0 1-15,6-1 0 16,5-2 0-16,7 1 1 15,7-4 0-15,7-1 0 16,2-3 2-16,14-2-1 0,1 2 0 16,4 1 0-16,4 1 0 15,3-2 0-15,-3 5 0 16,0 2-1-16,5 2 1 16,1 1 0-16,-1 0 0 15,5 0 0-15,1 0 0 16,6 0 1-16,0 0-1 0,0 0 0 15,1 1 0-15,5 5-1 16,-5-4 1-16,6 1 0 16,-4 2-1-16,-2-1 0 0,1 2 1 15,-3-1-1-15,-3-3 0 16,-1 3 1-16,0-3-1 16,-1 1 1-16,-1-1-1 0,1-2 1 15,6 0 0-15,-2 0 0 16,-3-2 0-16,1-3-1 15,-5 0 1-15,2 3 0 16,-10-3-1-16,0 2 0 16,-6 0 1-16,-1 3-1 15,-5 0 0-15,0 0 0 0,0 0 0 16,-2 0 0-16,-2 3 1 16,2-3-1-16,-3 3 0 15,2-3 1-15,1 0-1 16,-4 0 1-16,-3 0-1 15,2 0 0-15,-2 0 1 0,-4 0-1 16,0 0 0-16,-4 0 0 16,-1 2 0-16,-3 1 0 0,-1-1 1 15,2-2-1-15,0 0 1 16,-4 0-1-16,-1 0 0 16,3 0 1-16,-2 0 0 0,-5-2-1 15,0-1 1-15,-4 3-1 16,-2-2 0-16,-10 2 1 15,10 0 0-15,-10 0-1 16,0 0 1-16,0 0-1 16,0 0 1-16,0 0-1 0,0 0-1 15,0 0 0-15,0 0 0 16,3 12 0-16,-3 0 0 16,0 8 0-16,0 4 0 15,0 9 1-15,0 6 0 16,-3 9 0-16,3 1 1 15,0 11-1-15,0-6 2 0,3 5 1 16,-1 3 0-16,0-2 0 16,3-4 0-16,0 4-1 0,-3-2 1 15,2-4 2-15,1 3-4 16,-3-5 1-16,-2-2 0 16,2-4-2-16,-2-4 1 0,0-7-1 15,0-3 0-15,0-7 0 16,0-5-1-16,0-5 0 15,0-3 1-15,0-12 1 16,0 13 0-16,0-13 1 16,0 0-2-16,0 0 0 0,0 0 0 15,0 0 0-15,0 0 0 16,0 0 0-16,0 0 0 16,0 0 0-16,0 0-16 15,3-5-51-15,-3 5-20 16</inkml:trace>
  <inkml:trace contextRef="#ctx0" brushRef="#br0" timeOffset="4115.036">17784 6661 267 0,'0'0'7'16,"0"0"4"-16,0 0 4 16,0 0 3-16,0 0 4 15,0 0 1-15,0 0 4 16,0 0-1-16,0-5-4 0,0 5-6 16,-2-18-3-16,-1 4-2 15,3-6-3-15,0-12-2 16,5-8-1-16,6-9-1 15,3-11 0-15,7-17 0 16,4-11-2-16,9-13-2 0,6-12 0 16,7-6 0-16,7-10 0 15,6-1 0-15,5-8 0 16,5 2 0-16,1 5 0 0,7-2 0 16,0 4 0-16,3 2 0 15,-1 11 0-15,-4 5 0 16,-1 11 0-16,-3 16 0 15,-10 11 0-15,-12 13 0 0,-8 16 0 16,-12 10 0-16,-7 12 0 16,-14 7 0-16,-9 15 0 15,8-6 0-15,-8 6 0 16,0 0 0-16,-5 0 0 16,5 0 0-16,-15 14 0 15,7-4 0-15,0 2 0 0,2 3-6 16,-2 2-25-16,3 1-56 15,0-3-3-15</inkml:trace>
  <inkml:trace contextRef="#ctx0" brushRef="#br0" timeOffset="6316.5723">18944 4342 271 0,'0'0'6'0,"0"0"4"16,0 0 3-16,0 0 2 16,-10-10 2-16,10 10 1 0,0-9 1 15,0 9 2-15,0-15-6 16,6 5-2-16,2-3-2 16,2-2-2-16,4-5-1 0,7-4 0 15,-1-3-1-15,5-1 0 16,5-4-1-16,0 2 0 15,-1-2-1-15,-2 5 0 16,3 0-2-16,-3 3 1 0,-3-2-1 16,6 3 0-16,-1 1-1 15,3 0 0-15,0 0 0 16,3-3 0-16,-5 8-2 16,8-1 0-16,-9 4 0 0,-3 2 0 15,-2 2 0-15,-4 2 0 16,-6 8 0-16,-3-2 0 15,-11 2 0-15,14 0 0 16,-14 0 0-16,0 0 0 16,10 0 0-16,-10 0 0 15,0 0 0-15,15 0 0 0,-15 0 0 16,15 2 0-16,-10 1 0 16,-5-3 0-16,20 5 0 15,-10-1 0-15,-2 2 0 16,4 1 0-16,-5-2 0 0,3 2 0 15,0 0 0-15,0 0 0 16,3 4 0-16,-6-4 0 16,-1 3 0-16,3 0 0 15,-2 2 0-15,1-1 0 0,-3 1 0 16,-1 2 0-16,4-1 0 16,-3 2 0-16,-2 0 0 0,-1 3 0 15,1-1 0-15,-1 3 0 16,-2-4 0-16,0 4 0 15,-2 1 0-15,-3 1 0 16,2-5 0-16,-4 5 0 16,1 0 0-16,-1 2 0 0,-3-5 0 15,3 3 0-15,-3 3 0 16,-2-4 0-16,-1 5 0 16,-4-2 0-16,0 4 0 15,2-2 0-15,-1 3 0 16,-3-2 0-16,1 0 0 15,1 0 0-15,-5 3 0 0,1-3 0 16,1 1 0-16,1-2 0 16,-5 2 0-16,3 1 0 0,-3-2 0 15,-1 2 0-15,-1-2 0 16,-1 0 0-16,-3 0 0 16,0 3 0-16,1-1 0 15,-1-2 0-15,-3 5 0 0,4 1 0 16,-4-1 0-16,3-1 0 15,1 7 0-15,-1-3 0 16,2-4 0-16,-2 7 0 16,1-5 0-16,-1 5 0 0,0-5 0 15,1 5 0-15,-4 1 0 16,1-1 0-16,-1 1 0 16,3-1 0-16,1-2 0 15,4-1 0-15,0 1 0 16,0-3 0-16,8 2 0 15,-1-2 0-15,3-1 0 0,0 2 0 16,1 1 0-16,-7 4 0 16,5-4 0-16,-5 3 0 15,1-1 0-15,-2-1 0 0,0 2 0 16,-1-1 0-16,-3-3 0 16,8-4 0-16,-2 3 0 15,-2-1 0-15,7-2 0 0,-6 2 0 16,5-2 0-16,0-4 0 15,-1 5 0-15,4 1 0 16,-4-3 0-16,0 4 0 16,-2-6 0-16,5 0 0 0,-2-3 0 15,2 5 0-15,-2-2 0 16,5-6 0-16,-1-1 0 16,-1 0 0-16,3 1 0 15,-3-5 0-15,4 2 0 16,-1-4 0-16,1 1 0 0,-5-3 0 15,2 6 0-15,-1-6 0 16,-1 1 0-16,-1-1 0 16,-5 1 0-16,-2-1 0 0,-2-2 0 15,-2-2 0-15,1 2 0 16,-5-3 0-16,3-2 0 16,0 0 0-16,-1 0 0 0,3-2 0 15,5-3 0-15,3 0 0 16,-1 0 0-16,9-8 0 15,-2-2 0-15,3-5 0 16,4-1 0-16,4-3 0 16,0-3 0-16,0 0 0 0,3-8 0 15,4 0 0-15,6 8 0 16,-4-10-46-16,9 4-41 16,7 1-3-16</inkml:trace>
  <inkml:trace contextRef="#ctx0" brushRef="#br0" timeOffset="7228.9924">19627 3820 307 0,'0'0'7'0,"0"0"3"15,0 0-2-15,0 0 1 0,0 0 0 16,0 0 1-16,0 0 3 16,0 4 2-16,12 9-6 15,-4 1-1-15,11 10 0 16,1 5 3-16,8 5 0 15,2 7 0-15,2 3-2 16,5 8 0-16,2 0-2 0,2 8 0 16,1 1-2-16,1 4-1 15,-2 6 1-15,-3 4-3 0,1-1 2 16,-3-2-1-16,1 2-1 16,-3 3 0-16,-1-5 0 15,0 2 2-15,-3 0-4 16,6-4 0-16,-6 2 0 15,-1 2 0-15,-1-5 0 0,-5-1 0 16,2-2 0-16,-6 1 0 16,-1-10 0-16,-5 2 0 15,6-2 0-15,-8-2 0 0,5-4 0 16,-4 4 0-16,-1-2 0 16,-1 1 0-16,-6-2 0 15,3 0 0-15,-1-2 0 16,2-3 0-16,-6 3 0 15,0-4 0-15,1-4 0 16,2 3 0-16,-5-3 0 0,0-5 0 16,0 0 0-16,0-2 0 15,-3-7 0-15,-2-4 0 16,3-7 0-16,-3-2 0 0,0-5 0 16,5-10 0-16,0 0 0 15,-10 2 0-15,10-2 0 0,-7-7-90 16,-1-7-2-16</inkml:trace>
  <inkml:trace contextRef="#ctx0" brushRef="#br0" timeOffset="8615.177">19461 4617 281 0,'0'0'7'0,"0"0"5"15,0 0 2-15,0 0 3 16,4 0 1-16,-4 0 1 0,0 0 1 16,0 0-2-16,0 0-6 15,10 0-3-15,-10 0-3 16,0 0-1-16,11 15-2 15,-4 0 1-15,6 0 1 0,4 9 1 16,0 2 0-16,5 5 0 16,1 1-1-16,1 9-1 15,1-2 0-15,0 2 0 16,0 8-1-16,2-6-2 0,-4 7 0 16,0 0 1-16,3 3-1 15,-3 1 1-15,-1 0-1 16,2-3 3-16,-3 5-1 15,-1-3 1-15,-3 0 0 16,-2-4-4-16,0 1 0 16,0 0 0-16,-2-3 0 0,4 2 0 15,-5-2 0-15,3-2 0 16,-5 1 0-16,5 5 0 16,-7-7 0-16,4 3 0 0,0-2 0 15,-2-3 0-15,-3 2 0 16,6-5 0-16,-3-1 0 15,-3-1 0-15,3 1 0 0,0-1 0 16,-2-3 0-16,-4 4 0 16,4-1 0-16,-2 0 0 15,-2 0 0-15,-1-2 0 16,-1 1 0-16,1-2 0 0,-1-3 0 16,0-1 0-16,1-2 0 15,2-1 0-15,-5-3 0 16,4-2 0-16,5-1 0 15,-5-1 0-15,1-3 0 16,2 2 0-16,2-1 0 16,-5-1 0-16,4-2 0 0,-5 3 0 15,8-4 0-15,-3-2 0 16,-1 3 0-16,3-2 0 0,-2-1 0 16,2 1 0-16,-4-1 0 15,8-2 0-15,-4 0 0 16,-1 0 0-16,4-2 0 15,-1-1 0-15,0 0 0 0,1-2 0 16,2-1 0-16,0-1 0 16,0-3 0-16,0 0 0 15,2 0 0-15,3-3 0 16,0 2 0-16,-5-5 0 0,5 1 0 16,-4 1 0-16,3 1 0 15,-1-1 0-15,-2-2 0 16,2-1 0-16,-3 0 0 15,3-4 0-15,-6 2 0 16,5-7 0-16,-2 2 0 0,-2-6 0 16,-1-2 0-16,1-1 0 15,-4-2 0-15,1-4 0 16,3-1 0-16,-6-2 0 0,1-1 0 16,-1-1 0-16,1 0 0 15,-6-4 0-15,3-1 0 16,-2 1 0-16,-3 1 0 0,-3 3 0 15,-2 1 0-15,-4 1 0 16,3 5 0-16,-1 5 0 16,-3 5 0-16,2 1 0 15,-2 6 0-15,3 0 0 0,7 10 0 16,-13-9 0-16,13 9 0 16,-10-3 0-16,10 3 0 15,-7 0 0-15,7 0 0 16,-10 3 0-16,7 6 0 15,3-9-73-15,-7 12-21 16</inkml:trace>
  <inkml:trace contextRef="#ctx0" brushRef="#br0" timeOffset="9168.7683">17855 6602 417 0,'0'0'5'0,"0"0"1"15,0 0 1-15,0 0 1 16,-6-7-1-16,6 7 0 16,0 0-3-16,0 0-6 0,0 0-30 15,8 0-46-15,14 0-3 16</inkml:trace>
  <inkml:trace contextRef="#ctx0" brushRef="#br0" timeOffset="10136.9613">19135 6679 347 0,'0'0'7'0,"0"0"5"16,0 0 5-16,0-11-1 15,0 11 3-15,0 0 1 16,-11-15-1-16,11 15 3 16,-10-4-7-16,10 4-5 0,-16-6-3 15,3 6-7 1,3 3 0-16,-3 0 0 0,1 6 0 15,2-2 0-15,0 7 0 16,2-2 0-16,8 3 0 16,0-6 0-16,2 1 0 0,12-2 0 15,3-3 0-15,1-5 0 16,7-3 0-16,-4-7 0 0,2 0 0 16,-3-2 0-16,-3-5 0 15,-4-4 0-15,-8 2 0 16,-5-1 0-16,-5 3 0 15,-8 3 0-15,-4-2 0 16,-3 7 0-16,-5 5 0 0,0 4 0 16,3 6 0-16,0 6 0 15,1 3 0-15,7 3 0 16,1 1 0-16,10 1 0 16,3 0 0-16,8-2 0 0,7-4 0 15,8-1 0-15,2-6 0 16,5-2 0-16,2-5 0 15,0 0 0-15,-2-10 0 16,-3 0 0-16,-5-4 0 16,-7-4 0-16,-7-2 0 0,-7 2 0 15,-1-4 0-15,-9 5 0 16,-8 3 0-16,-3-2 0 16,-5 14 0-16,0 2 0 15,0 2 0-15,3 8 0 0,2 5 0 16,3 0 0-16,5 2 0 15,9 2 0-15,3-5 0 16,7-4 0-16,14-3 0 0,0-7 0 16,4 0 0-16,3-2 0 15,2-9 0-15,-8-4 0 16,-1-2 0-16,-5 0 0 16,-9-3 0-16,-7 0 0 0,-3 2 0 15,-8 6 0-15,-9 5 0 16,0 5 0-16,-4 2 0 15,1 5 0-15,5 11 0 16,4-3 0-16,9-3-57 16,5 13-34-16</inkml:trace>
  <inkml:trace contextRef="#ctx0" brushRef="#br0" timeOffset="11514.4275">19326 4275 344 0,'0'0'6'16,"0"0"4"-16,0-9 3 0,0 9 1 16,0 0 1-16,2-16 1 15,-2 16-1-15,0 0-1 16,0 0-6-16,0 0-3 16,0 0-3-16,0 0-1 15,3 13-2-15,1-6 0 0,2 3 1 16,1 3 2-16,3-6-1 15,3 1 1-15,1-5 1 16,4-3-1-16,-1 0 1 16,3-8 1-16,-4-2-1 15,3-5 0-15,-8 0 1 0,-2-2-1 16,-4 2 0-16,-5 0-1 16,-5 6 0-16,-8 1-1 0,-4 5-1 15,0 3 0-15,-5 0 0 16,4 11-1-16,3-2-1 15,0 6-4-15,10 0-10 16,1 17-51-16,6-14-18 0</inkml:trace>
  <inkml:trace contextRef="#ctx0" brushRef="#br0" timeOffset="12597.4235">19094 6181 329 0,'0'0'7'16,"0"0"5"-16,4-10 2 16,-4 10 5-16,2-14 1 0,-2 14 1 15,0-16 2-15,0 16 0 16,0-13-8-16,0 13-4 15,0 0-3-15,0 0-4 16,0 0-1-16,-2 13-1 16,2 3-2-16,2 5 0 0,3 4 0 15,0 1 0-15,-1-1 0 16,4 3 0-16,0-6 0 16,-3-5 0-16,-1-2 0 15,-1-7 0-15,-3-8 0 16,5 9 0-16,-5-9 0 0,0 0 0 15,-3-12 0-15,1 0 0 16,-1-13 0-16,1-1 0 16,0-7 0-16,-1-2 0 15,1-1 0-15,2 0 0 0,2 2 0 16,5 1 0-16,1 12 0 16,-1 0 0-16,6 6 0 15,1 3 0-15,2 5 0 0,1 2 0 16,0 5 0-16,4 0 0 15,-8 5 0-15,1 4 0 16,-2 4 0-16,-7 2 0 0,-5 3 0 16,-5-1 0-16,-11 2 0 15,-3 1 0-15,-8-5 0 16,0 0 0-16,2-3 0 16,-3 3 0-16,9-7 0 15,11 2-46-15,5 2-40 0,3-12-3 16</inkml:trace>
  <inkml:trace contextRef="#ctx0" brushRef="#br0" timeOffset="15629.7856">15691 7729 54 0,'0'0'5'0,"18"0"5"15,9 0 3-15,9 3 3 0,18-2 4 16,12 2 2-16,22 0 0 16,11-3 0-16,23 0-4 15,18 0-5-15,14-3 1 16,12-1-3-16,19-1-1 15,8-1-2-15,18 0 1 16,13 2-1-16,7-1 1 0,11 2-1 16,6-4-1-16,3 5-2 15,13-1-1-15,7 3 0 16,0-2-2-16,4 2 0 0,-4 0 0 16,0 2-1-16,0-2-1 15,-8 0 2-15,-8 0-4 0,-7 0 2 16,-17 0 0-16,-18-8 2 15,-21 4 1-15,-15-1 4 16,-36-2 0-16,-19 2 2 16,-28-3 2-16,-23 6 2 15,-25-1 2-15,-13 1-2 16,-16 2-2-16,-7-2-3 0,-10 2-3 16,0 0 0-16,0 0-1 15,0 0-2-15,-5 4-3 16,-5 1-2-16,-2 3-4 15,-3 0-8-15,-3 1-24 16,9 3-38-16,-12 0-5 0</inkml:trace>
  <inkml:trace contextRef="#ctx0" brushRef="#br0" timeOffset="15796.4399">21866 7828 250 0,'0'0'-58'0,"5"10"-4"0</inkml:trace>
  <inkml:trace contextRef="#ctx0" brushRef="#br0" timeOffset="16978.4492">15706 7803 304 0,'0'0'6'0,"0"0"2"0,0 0 2 16,0 0 0-16,5 7 0 15,-5-7-2-15,0 0 1 16,0 0 1-16,12 8-6 16,-3-6-2-16,5 3 1 0,9 3 0 15,9-3 1-15,9 2 1 16,17 1 1-16,12-1 1 16,49 1 1-1,16-1 1-15,15-5-2 16,17 0-1-16,17-2-1 15,11 0-1-15,21 0 0 0,12-2-1 16,-19 0-2-16,13-3 0 16,6 5 0-16,8 0 0 15,6 0 0-15,4 0 1 16,1 0-1-16,8 2 0 0,-2 1 0 16,5-1-1-16,1-2 0 15,2 0 1-15,-1 0-1 16,2 0 0-16,-6 0 0 0,-7 0 0 15,-10 0-1-15,-15-2 1 16,-19 2 0-16,-13 0 0 16,-25-3 0-16,-18 1-1 15,-25-3 2-15,-22 3-1 16,-22-5 2-16,-21 4 0 0,-22-2 0 16,-9 0-1-16,-15 2-3 15,-13 3-6-15,-8-4-14 16,-20 4-47-16,-11 0-14 0</inkml:trace>
  <inkml:trace contextRef="#ctx0" brushRef="#br0" timeOffset="18092.972">15892 7892 213 0,'0'0'8'15,"0"0"2"-15,0 0 4 16,0 0 3-16,0-7-2 0,0 7 0 16,0 0 2-16,10-8 2 15,3 8-6-15,4 0-1 16,15 8-3-16,11-6 0 15,15 3-1-15,20 2 2 16,19 1-3-16,20-4 0 0,21-1-3 16,13-3 1-16,18 0 0 15,15-3-1-15,15-4 1 16,5-2-1-16,7 1 1 16,10-4-1-16,9-3 1 0,7 5 0 15,7 0-1-15,5-2-1 16,7 8 1-16,5-2-1 15,4 6-1-15,4-3 0 0,0 3-1 16,-5 3 1-16,-6-1-2 16,-12 3 1-16,-8-2-1 15,-8-3 1-15,-17 0-1 0,-14 0 1 16,-15-4 0-16,-17-2 0 16,-13-5 0-16,-25 4-1 15,-15-3 1-15,-27 6 1 16,-17-4 0-16,-18 3 0 15,-19 0-1-15,-16 1-2 0,-17 4-1 16,-25-6-2 0,-15 4-3-16,-20 2-3 0,-19 0-5 15,-26 0-3-15,-24 0-2 16,-22 8-2-16,-26-4-6 16,-17 3-1-16,-20 1-1 0,-15 2 1 15,-6-3 4-15,-9 3 4 16,-7-5 3-16,-5 4 5 15,2-3 5-15,-2 2 5 0,3-3 3 16,1 2 1-16,4 3 2 16,2-5-1-16,12 7-1 15,8-10 0-15,7-2 2 0,13 0-1 16,17 0 1-16,17 0 2 16,21-9-1-16,17 2 4 15,17-3 2-15,25 2 5 16,19 6 1-16,22-5 0 15,13 4-1-15,16-2-1 16,11 2 0-16,20 2-1 0,21 1-2 16,11-4-2-16,19 4-2 15,22-2 0-15,22-1 3 16,25 1-1-16,31-4 2 0,27-1-3 16,22 2 1-16,23-4-2 15,20-2 1-15,16 0-1 16,14-1-1-16,1-1-1 0,-1 1 0 15,3-4 0-15,-9 1-1 16,-14 5-1-16,-7-2 1 16,-17 2-2-16,-19 3 0 15,-23-1-1-15,-19 2 0 16,-31 3-1-16,-24 0-2 0,-25 3-7 16,-31 0-6-16,-13 3-14 15,-16 2-53-15,-24-1-2 16</inkml:trace>
  <inkml:trace contextRef="#ctx0" brushRef="#br0" timeOffset="26545.3748">18993 6653 167 0,'0'0'10'0,"0"0"3"0,4-15 7 16,-4 15 4-16,11-17 4 16,-6 10 3-16,0-3 3 0,-1 3 0 15,-4 7-4-15,8-15-6 16,-8 15-5-16,0 0-3 16,0 0-5-16,0 0-4 15,-10 0-2-15,10 0-2 0,-18 10-1 16,9 0-1-16,-3 2-1 15,1 5 0-15,-1 2 0 16,2 1-1-16,6 1 1 16,4-1 0-16,0-1 0 15,1-2 1-15,10-4 1 0,5-3 0 16,5-2 0-16,-1-3 1 16,5-5 0-16,2-3 1 15,-3-5 0-15,1-4 1 0,-4-1-1 16,-5-4-1-16,-3 0-3 15,-8-2 0-15,-5-1 0 16,-2 2 0-16,-10 0 0 16,-1 6 0-16,-7 0 0 0,-4 7 0 15,-6 5 0-15,0 0 0 16,-3 8 0-16,3 4 0 16,3 5 0-16,2 2 0 0,5 2 0 15,6 1 0-15,5-2 0 16,9 2 0-16,9-7 0 15,10 0 0-15,4-5 0 16,9-8 0-16,2-2 0 16,4-2 0-16,4-8 0 0,-7-5 0 15,-3 0 0-15,-7-10 0 16,-2 6 0-16,-11-8 0 16,-7 4 0-16,-5 1 0 15,-10 2 0-15,-8 5 0 0,-8 0 0 16,1 10 0-16,-7 5 0 15,-1 5 0-15,0 6 0 16,6 5 0-16,5-1 0 16,7 8 0-16,7-7-37 0,8 5-50 15,10-7-3-15</inkml:trace>
  <inkml:trace contextRef="#ctx0" brushRef="#br0" timeOffset="29745.4752">18804 4032 207 0,'0'0'3'0,"0"0"0"15,0 0 4-15,0 0 3 16,0 0 2-16,0 0 2 16,0 0 2-16,0 13 2 0,0-13-2 15,2 18 0-15,-2-8-3 16,0 2-3-16,0 6-2 16,-7-1-1-16,5 5-1 15,-3-1 0-15,-1 5-1 0,1-4 2 16,3 1-1-16,-1-7 1 15,3 0 1-15,0-7 3 16,0 0 0-16,0-9 2 16,0 0-1-16,7-17 0 0,4-9 0 15,-3-14-1-15,1-7-1 16,1-22-1-16,0-10-4 16,2-18-5-16,-4-14 0 15,-3-23 0-15,0-13 0 0,-2-11 0 16,1-6 0-16,-1 1 0 15,-1 7 0-15,1 10 0 16,-1 21 0-16,4 30 0 16,-1 15 0-16,-1 23 0 15,-1 20 0-15,-1 18 0 0,-2 3 0 16,0 16 0-16,0-8 0 16,0 8 0-16,0 10 0 15,3 4 0-15,-3 0 0 16,0 8 0-16,0 5 0 0,3 11-19 15,-3 4-62-15,4-3-7 16</inkml:trace>
  <inkml:trace contextRef="#ctx0" brushRef="#br0" timeOffset="30725.6975">20119 4052 311 0,'0'0'7'16,"0"0"5"-16,4 5 2 16,-4-5 2-16,0 0 1 0,13 13 2 15,-13-13 1-15,0 0 0 16,0 0-5-16,12 3-3 15,-12-3-2-15,8-10-1 0,-5-8 0 16,2-4-1-16,2-10 0 16,0-10-4-16,1-11-4 15,-4-16 0-15,5-13 0 16,-7-13 0-16,0-10 0 0,1-12 0 16,-3-9 0-16,0-3 0 15,-3-5 0-15,3 5 0 16,0 11 0-16,-2 8 0 0,2 16 0 15,0 16 0-15,2 10 0 16,-2 18 0-16,3 11 0 16,-1 15 0-16,1 4 0 15,-1 7 0-15,-2 13 0 16,0-11 0-16,0 11 0 16,2 11 0-16,-2 14 0 0,0 7 0 15,0 18 0-15,0 9 0 16,0 18 0-16,4 10 0 15,1 8 0-15,-3 9 0 0,0 5 0 16,6 4 0-16,-5-6 0 16,7-3 0-16,-3-10 0 15,0-8 0-15,-2-7 0 16,0-14 0-16,-1-16 0 0,-1-9 0 16,3-11 0-16,-4-13 0 15,-2-16 0-15,0 0 0 16,0-10 0-16,0-15 0 0,-2-13 0 15,2-10 0-15,-9-10 0 16,7-6 0-16,-4-3 0 16,5 8 0-16,-2 1 0 15,-1 14 0-15,1 16 0 16,-2 21 0-16,5 14 0 0,-4 26 0 16,4 14 0-16,0 11 0 15,0 8-11-15,0 5-36 16,7 4-40-16,0-11 0 15</inkml:trace>
  <inkml:trace contextRef="#ctx0" brushRef="#br0" timeOffset="31160.7228">18898 4075 337 0,'0'0'8'16,"0"0"3"-16,-9 2 4 16,9-2 1-16,0 0 0 0,0 0 0 15,-11 11 1-15,11-11 0 16,11 7-5-16,4-5-5 15,9 1-2-15,6-3-1 0,6 0-1 16,5 0-3-16,11 0-6 16,-2-8-15-16,-3 1-61 15,12-1-1-15</inkml:trace>
  <inkml:trace contextRef="#ctx0" brushRef="#br0" timeOffset="31662.8163">19987 4003 343 0,'0'0'6'15,"0"0"2"-15,0 0 4 16,0 0 2-16,0 0 0 16,0 0 2-16,0 0 0 0,0 10 2 15,0-10-5-15,0 0-2 16,11 12-2-16,0-9-1 16,2-1-1-16,7-2-1 15,5 2-1-15,-1-2 0 0,4 0-5 16,1 0 0-16,-3 0 0 15,-4-2 0-15,-5 2 0 16,-4 0 0-16,-13 0 0 16,10 0 0-16,-10 0-11 15,0-7-63-15,0 7-13 0</inkml:trace>
  <inkml:trace contextRef="#ctx0" brushRef="#br0" timeOffset="38025.1752">5971 5598 311 0,'0'0'8'16,"0"0"6"-16,-7-12 2 15,7 12 3-15,-10-12 3 16,10 12 0-16,-11-17 2 0,11 17-1 15,-9-15-7-15,9 15-4 16,0 0-5-16,0 0-2 16,0 0-2-16,0 0-2 15,0 0 0-15,9 9-1 0,2 4 1 16,-1-1-1-16,4 5 1 16,2-2 0-16,-4 0-1 15,1 0 1-15,-1-3-1 16,-5-1 1-16,1-2-1 15,-8-9 2-15,15 10-2 0,-15-10 0 16,13 0 0-16,1-7 0 16,9-11 0-16,9-6 0 15,15-14 0-15,10-6 0 0,18-13 0 16,15-8 0-16,11-4 0 16,9-3 0-16,-3 2 0 15,-5 7 0-15,-6 5 0 16,-8 9 0-16,-12 7 0 0,-16 9 0 15,-13 9 0-15,-14 7 0 16,-8 7 0-16,-8 3 0 16,-7-2 0-16,-10 9 0 15,0 0 0-15,0 0 0 0,0 0 0 16,0 0 0 0,0 0 0-16,0 0 0 0,0 0 0 15,0 0 0-15,0 0 0 16,0 0 0-16,-3 9 0 15,3-9 0-15,-5 12 0 0,1-3 0 16,-1 6 0-16,0-5-2 16,-9 7-89-16,13 1-1 15</inkml:trace>
  <inkml:trace contextRef="#ctx0" brushRef="#br0" timeOffset="39424.1971">13634 2836 111 0,'0'0'10'0,"0"0"6"15,-9-11 4 1,9 11 5-16,-9-6 3 0,9 6 2 16,-10-3 1-16,10 3 1 15,0 0-6-15,-11-4-6 0,11 4-1 16,0 0-2-16,0 0-2 15,0 0-2-15,-7 1 0 16,7-1-1-16,0 0-2 0,0 0-1 16,0 0-2-16,0 0-1 15,0 0 0-15,5 6-2 16,10-3 0-16,7-3 0 16,11 2 0-16,12-2 1 0,14 0 0 15,19-2 1-15,16-4-3 16,15-1-3-16,10-4 0 15,16 5 0-15,6-5 0 0,11 4 0 16,4-3 0-16,4 5 0 16,-6 1 0-16,3-1 0 15,-3 2 0-15,-10 1 0 16,-3-1 0-16,-4 0 0 16,-8-1 0-16,-7-1 0 15,-10 2 0-15,-10-4 0 0,-12 2 0 16,-15-1 0-16,-13-1 0 15,-17 2 0-15,-11 2 0 16,-14 1 0-16,-6 2 0 16,-14 0 0-16,0 0 0 0,0 0 0 15,0 0 0-15,0 0 0 16,0 0 0-16,0 0 0 0,0 0 0 16,0 0 0-16,0 0 0 15,0 0 0-15,0 0 0 16,0 0 0-16,0 0 0 15,0 0 0-15,0 0 0 0,0 0 0 16,0 0 0-16,0 0 0 16,0 0 0-16,0 0 0 15,0 0-24-15,0 0-63 16,0 0-3-16</inkml:trace>
  <inkml:trace contextRef="#ctx0" brushRef="#br0" timeOffset="39842.3235">16440 2433 403 0,'0'0'6'0,"0"0"1"15,-12-10 3-15,12 10 2 16,0 0-2-16,-14-10 2 16,14 10 0-16,0 0 0 0,0 0-4 15,0 0-3-15,11 7-2 16,11 0 0-16,5 1 0 16,10-1-1-16,6 6 1 15,2-1-3-15,5-2 0 16,0-3 0-16,-8 8 0 0,-5-2 0 15,-9 2 0-15,-1 2 0 16,-14 3 0-16,-1 6 0 16,-12 7 0-16,-3 4 0 0,-17 0 0 15,-9 5 0-15,-4 3 0 16,-11 1 0-16,-9 2 0 16,-2-6 0-16,5 3 0 15,-7 7-60-15,13-19-29 0</inkml:trace>
  <inkml:trace contextRef="#ctx0" brushRef="#br0" timeOffset="45093.2382">6056 6175 202 0,'0'0'5'0,"0"0"3"15,0 0 4-15,0 0 1 16,0 0 2-16,0 0 2 16,0 0 3-16,0 0 1 15,5-4-4-15,-5 4-2 0,20-15-2 16,-7 2 0-16,16-6 0 16,8-9-2-16,13-6 0 15,17-11 0-15,15-6-1 0,14-12 1 16,20-4-2-16,8-2 0 15,7-3-3-15,6 0-1 16,-5 3-3-16,-3 2-1 16,-10 7 0-16,-9 3 0 15,-16 7-1-15,-9 9 0 16,-17 4 0-16,-12 9-1 0,-14 9 3 16,-10 3 0-16,-11 9-1 15,-21 7 0-15,0 0-2 16,-10 17 0-16,-15 3-2 0,-10 8-2 15,-7 6-3-15,-18 12-1 16,-7 7-1-16,-12 7-1 16,-11 9 0-16,-10 3 2 0,-6 7 1 15,-6-2 2 1,1 5 2-16,-2-5 0 0,11-3 2 16,5-10 1-16,11-4 0 15,11-6-1-15,10-6 2 16,8-2 0-16,7-12 2 15,6-3 0-15,9-7-1 0,5-4 0 16,8-5 0-16,6-1 1 16,6-10 1-16,10-4 1 15,0 0 0-15,16-16 1 16,8-1 1-16,14-13 1 0,9-6 1 16,15-11 1-16,20-15 0 15,15-5-1-15,15-15-2 16,10 2 0-16,3-1 0 0,8-1-2 15,-4 3 0-15,-2 7-2 16,-7 8-1-16,-14 1-1 16,-8 12 1-16,-9 6-1 15,-12 6 1-15,-12 4 0 0,-13 8 1 16,-12 7-1-16,-6 7 0 16,-14 4 2-16,-8 4 0 15,-12 5 0-15,0 0 0 16,0 0 0-16,0 0-1 15,0 0-1-15,0 0 0 0,0 0 0 16,0 0-1-16,-2 5 2 16,2-5-2-16,0 0 0 15,-10 4 0-15,10-4 0 16,0 0 0-16,0 0 0 0,0 0 0 16,0 0 0-16,0 0 0 15,0 0-2-15,0 0 2 16,0 0-1-16,0 0 0 15,0 0 0-15,0 0-1 0,0 0 1 16,0 0-1-16,-7 3 0 16,7-3 0-16,0 0 1 15,0 0-1-15,0 0 1 0,0 0 0 16,0 0 1-16,0 0 0 16,0 0 0-16,0 0 0 15,0 0 0-15,0 0 0 16,0 0 0-16,0 0 0 15,0 0 0-15,0 0 0 0,0 0 0 16,0 0 0-16,0 0-1 16,0 0 1-16,0 0 0 15,0 0 0-15,0 0-1 0,0 0 0 16,0 0 0-16,0 0-2 16,0 0-2-16,0 10-7 15,0-10-15-15,0 0-57 16,0 0 0-16</inkml:trace>
  <inkml:trace contextRef="#ctx0" brushRef="#br0" timeOffset="48162.6527">19502 6295 298 0,'0'0'6'0,"0"0"4"15,0 0 4-15,-5-10 3 0,5 10 3 16,0 0 3-16,-4-13-1 15,4 13 2-15,0-11-5 16,0 11-4-16,0 0-3 0,0 0-2 16,0-9-3-16,0 9-2 15,0 0-1-15,0 0-1 16,0 0-1-16,0 0-2 16,0 14 0-16,0-2 0 15,0 0 0-15,0 5 0 0,0 2 0 16,0 1 0-16,0 0 0 15,0-4 0-15,0-2 0 16,0-1 0-16,0-6 0 16,0-7 0-16,0 9 0 0,0-9 0 15,0 0 0-15,0 0 0 16,0-14 0-16,0 2 0 16,0-3 0-16,0-5 0 15,0-3 0-15,-3 3 0 0,3-2 0 16,0 2 0-16,0 2 0 15,0 6 0-15,0 5 0 16,0 7 0-16,-4-13 0 0,4 13 0 16,0 0 0-16,0 0 0 15,0 0 0-15,0 8 0 16,-1 4 0-16,1 6 0 16,0 2 0-16,0 0 0 15,1 5 0-15,3-4 0 0,-4 2 0 16,0-8 0-16,3-3 0 15,-1-4 0-15,-2-8 0 16,0 0 0-16,0 0 0 16,0 0 0-16,5-12 0 0,-3-3 0 15,1-7 0-15,-2-2 0 16,3 0 0-16,-4-3 0 16,0 6 0-16,0 2 0 15,0 6 0-15,0 7 0 0,0 6 0 16,0 0 0-16,0 0 0 15,-5 14 0-15,2 2 0 16,3-2 0-16,0 6 0 0,0-1 0 16,0-4-15-16,0 0-72 15,8-4-4-15</inkml:trace>
  <inkml:trace contextRef="#ctx0" brushRef="#br0" timeOffset="52949.7489">19024 7124 35 0,'0'0'2'15,"0"0"3"-15,0 0 14 16,0 0 3-16,-4 5 5 0,4-5 1 15,0 0 1-15,0 0 2 16,0 0-1-16,0 0-3 16,0 0-13-16,0 0-5 15,0 0-1-15,0 0-1 0,0 0 1 16,-2 10-3-16,2-10 2 16,0 0 1-16,0 0-1 15,0 0 1-15,0 10-1 16,0-10 0-16,0 0-2 0,0 0 0 15,0 10-2-15,0-10 0 16,0 0 0-16,0 7-1 16,0-7-1-16,0 0 1 15,0 0-1-15,9 8 0 16,-9-8 0-16,13 3-2 0,-1-3-12 16,6 0-53-16,6-14-7 15</inkml:trace>
  <inkml:trace contextRef="#ctx0" brushRef="#br0" timeOffset="59526.8462">1385 6311 195 0,'0'0'6'0,"-10"-2"4"15,-3 0 3-15,4-1 4 16,-1 1 0-16,-1-3 3 0,2 3-1 16,-3-1-1-16,12 3-2 15,0 0-6-15,0 0-1 16,0 0-1-16,9-5-1 16,12 0 1-16,13 2-1 0,7-4 2 15,19 2-1-15,12-1 0 16,18-3-1-16,13 4-2 15,14-2 0-15,7 1-1 16,7 0-1-16,11 0 0 16,7 1-1-16,8 1 0 0,2-4 0 15,8 3-2-15,4-2 2 16,1 0-1-16,2-1 0 16,4-2 0-16,-1-1 1 0,7 2 0 15,-1-1-1-15,-2 2 2 16,1-1-1-16,2-1 0 15,-5 0 0-15,-2-2 0 16,-7 2 0-16,-12 1 0 16,-8-2 0-16,-15 2 0 0,-12-2 0 15,-16 4 1-15,-17 1-1 16,-19 1-1-16,-11 4 1 16,-18-2-1-16,-12 3 0 15,-8 0-1-15,-9 0 1 0,-13 0-2 16,3 7-1-16,-8 1-3 15,-18 1-4-15,-6 7-6 16,-17-3-5-16,-10 8-8 16,-19-1-14-16,-17 5-24 0,-12 0-17 15</inkml:trace>
  <inkml:trace contextRef="#ctx0" brushRef="#br0" timeOffset="60022.7379">1587 6413 76 0,'0'0'4'0,"0"0"0"15,-11-4 3-15,11 4-2 16,-12 0 0-16,12 0 3 16,0 0 6-16,0 0 9 15,2 7 1-15,23 0 2 0,12-2 1 16,21-3 4-16,22 4-1 16,16-6-1-16,20 0-5 15,29 0-7-15,12-3-3 0,13-2-5 16,15-2 0-16,12-3-3 15,3 0 0-15,18 0-1 16,0-2-1-16,8-1 0 16,6 0 0-16,-2-2 0 0,4 1 0 15,0-1 0-15,-1 1 0 16,-6 1-1-16,-1 1 1 16,-9 0-2-16,-9-1 1 15,-14 2-2-15,-10 5 1 16,-20-5-1-16,-20-1 1 15,-24 5 0-15,-26 0 0 0,-23 2-2 16,-20 0-3-16,-16 5-12 16,-25 2-63-16,-25 6 1 15</inkml:trace>
  <inkml:trace contextRef="#ctx0" brushRef="#br0" timeOffset="69187.5012">743 9101 213 0,'0'0'6'0,"0"0"-1"0,-9-7 2 15,9 7 2-15,0 0 2 16,0 0 2-16,9-9 1 16,4 6 0-16,4 3-2 0,1 0-2 15,6 0 1-15,1 0-2 16,8 0-1-16,-1 0-2 0,-3 3 0 15,10-2 1-15,-2 4 1 16,9-5-2-16,2 3 2 16,12 0-2-16,0-1-1 15,6 0 0-15,4-2 0 0,5 3-2 16,1-3-1-16,2 2 0 16,1 1-1-16,0-3 0 15,2 2 0-15,-2-2 0 16,5 0 0-16,-1 0 0 0,4 0 0 15,0 0 0-15,10-2 1 16,-3-1 0-16,5-2 0 16,3 3 0-16,3 2-1 15,-1-5 1-15,-2 5-1 16,-1-3 1-16,2 3-1 0,-6-2 0 16,-2-1 0-16,-1 3 1 15,-4-1-2-15,-1 1 0 16,1 0 1-16,-9-3 0 0,3 3 0 15,-1 0 0-15,-1-3 1 16,0 3-1-16,0 0 0 16,-4 0 0-16,-3 0 0 15,-2 0-1-15,-5 0 1 0,-1 3-1 16,-5 0 1-16,-3-2-1 16,-1 4 0-16,-1-5 1 15,-1 3 0-15,7 0-1 16,-1-1 1-16,1-2 0 0,1 2 0 15,3-2 0-15,0 0 0 16,0 3 0-16,1-1 0 16,-1 1 0-16,2-3 0 15,-2 0 0-15,5 0 0 16,-2 0-1-16,-1 0 1 0,4 0 0 16,-1 0-1-16,3-3 1 15,-1-2-1-15,5 5 1 16,-2-2-1-16,1 2 1 0,3 0-1 15,-1 0 0-15,0-2 1 16,-1 2-1-16,-2 0 0 16,2 0 1-16,4 0-1 15,-1 0 1-15,3 0-1 0,1 0 1 16,4-3-1-16,4 3 1 16,0-3-1-16,4 1 0 15,-4-1 1-15,3 2-1 0,2-2 1 16,-1 0-1-16,4 3 0 15,-6 0 1-15,2-2-1 16,3 2 0-16,-1 0 0 16,-1 0 1-16,3 0-1 15,3 0 0-15,-4 0 1 16,4 0-1-16,-3 2 1 0,5 1-1 16,-3-3 1-16,-1 0-1 15,-4 3 1-15,-3-3-1 0,1 1 1 16,-5-1 0-16,0 0-1 15,-5 0 1-15,3 0-1 16,-1 3 0-16,-2-3 1 16,3 2-1-16,0-2 0 0,-1 3 1 15,3 0-1-15,-5-1 1 16,-1 0-1-16,4 1 1 16,-3-1 0-16,5 1 0 15,-5-3-1-15,3 0 1 0,-1 0-1 16,3 0 0-16,-2 0 0 15,-3-5 1-15,5 2-1 16,-6-1 0-16,2 1 0 16,-4 0 1-16,-2-2-1 15,3 4 0-15,-5-2 1 16,-4 0-1-16,2 1 0 0,-6 2 0 16,-3-3 0-16,-5 0 1 15,-2 3-1-15,-2-2 0 0,-5 0 0 16,-6 2 0-16,2-3 1 15,-9 0-1-15,2 3 0 16,-3 0 0-16,-4 0 1 16,-2 0-1-16,-1 0 0 15,-4 0 0-15,0 0 0 0,-3 0 0 16,-6 0 0-16,0 0 0 16,-3 3-1-16,-6 0 1 15,1-3 0-15,-3 2-1 16,-10-2 1-16,15 5 0 0,-15-5-1 15,11 3 1-15,-11-3 0 16,0 0 0-16,0 0 0 16,11 5 1-16,-11-5-1 0,0 0 1 15,0 0-1 1,0 0 2-16,0 0 0 0,0 0-1 16,0 0 2-16,0-5-2 15,0 5 1-15,3-21 0 16,0 6 0-16,-1-4-2 0,-1-6 0 15,5-5 0-15,1-7 0 16,-2-3 0-16,6-5 0 16,-4 1 0-16,3-8-2 0,3 3 4 15,-4-2-2-15,3-2 0 16,-3 3 0-16,0 1 0 16,-2-1 0-16,4-2 0 15,-4 6 0-15,0-4 0 0,1-3-3 16,0 4 2-16,-1 0-1 15,3 1 1-15,-1 6 0 16,-1-1-1-16,2 7 1 16,2 2 0-16,-1 3-1 15,-4 9 1-15,0 2 0 0,-2 4 0 16,1 3 0-16,-1 3 0 16,-5 10 0-16,4-15 1 15,-4 15 0-15,0 0 0 0,3-11-1 16,-3 11 0-16,0 0-1 15,0 0 0-15,0 0-1 16,0 0 0-16,0 0 1 0,0 0 0 16,0 0 0-16,-5 11 1 15,5-11 0-15,-11 10 1 16,11-10 0-16,-16 15 1 16,0-8-1-16,-1-1 0 15,-5-2 1-15,-3-1-1 0,-8-1 0 16,-4-2 1-16,-2 0-1 15,-10 0 0-15,-2 0 0 16,-7 0 0-16,-4-2 0 16,-5-1 0-16,-4 3-1 15,-7 0 1-15,3-3-1 16,-6 3 1-16,-4 0-1 0,-5 0 1 16,-2 0 0-16,-4 0-1 15,-3 0 1-15,-5 0 0 0,-6 3-1 16,-5 0 1-16,-7-3 0 15,3 2 0-15,-5 1 0 16,-4-1 0-16,3 3-1 0,-2-3 1 16,2 6 1-16,-36-1 0 31,4 0 0-31,-2 1-1 16,-2-1 1-16,1 3 1 0,-6-2-1 15,-1 2 0-15,-4-3 0 16,34 1-1-16,-10-4 0 15,3 4 0-15,0 0 0 16,-3-4 0-16,3 4 0 16,-1-3 0-16,0 0 1 15,0-4-1-15,3 7 0 0,-5-5 0 16,4 1 0-16,-6-1 0 16,-3 2 0-16,3 0 0 15,-1-1 0-15,-1-3 0 0,-1 4 0 16,3-2 0-16,-3 2-1 15,1-2 1-15,1-1 0 0,4 0 0 16,-5 3 0-16,3-2 0 16,-1 1 0-16,1 2 0 15,-2-2-1-15,-1 2 1 16,-3 1-1-16,-1 0 1 16,3 1-1-16,-2 1 1 0,5-1-1 15,3-3 0-15,1 2 0 16,6-1 1-16,5 1-1 15,5-4 1-15,1 5 0 16,10-7-1-16,-2 2 1 16,6 2 0-16,-1-2-1 15,3-3 1-15,6 2-1 0,0-2 1 16,3 0 0-16,4 0 0 16,1 0-1-16,6 0 1 15,8 0 0-15,2-2 0 0,8-1 0 16,3 0 0-16,9-2 0 15,0 4 0-15,7 1-1 16,4-6 1-16,-2 6 0 0,5-2 0 16,7 2 0-16,-7-3 0 15,9 3 0-15,-1-3 0 16,6 1 0-16,-2 2-1 16,6-4 1-16,0 4 0 0,4-4 0 15,1 2 0-15,2 0 0 16,3-1 0-16,1 3 0 15,1-3 0-15,-1 1 0 16,1-3 0-16,-2 5-1 16,0-3 1-16,-2-2 0 15,-2 2 0-15,2-1-1 0,-2 2 1 16,-1-1 0-16,0-2-1 16,-2 3 1-16,-3-1 0 15,2 3 0-15,-2-2 0 0,0 0-1 16,-1 2 1-16,1-3 0 15,2 3 0-15,-2 0-1 0,3-3 1 16,0 1 0-16,5 0 0 16,2 2 0-16,-3-3 0 15,6 0 0-15,-1 2 0 16,6-2 0-16,-1 0 1 0,13 3-1 16,-14-2 0-16,14 2 1 15,-13-3-1-15,13 3 0 16,0 0 0-16,0 0-2 15,-10-2 1-15,10 2-1 16,-4 5 0-16,1 7 1 16,1 3 0-16,-5 6 0 15,1 11 1-15,1 7 1 0,0 10 1 16,0 3 1-16,0 8-2 16,5 1 1-16,-2 2-1 15,2-2 1-15,0-1-1 0,0-6 0 16,0-4-1-16,0-8-1 15,0-7 2-15,0-5 0 0,0-8-1 16,2-8 1-16,-2-2-1 16,0-12 1-16,0 17 0 15,0-17-1-15,0 0-7 16,0 0-13-16,0 9-60 0,0-9-2 16</inkml:trace>
  <inkml:trace contextRef="#ctx0" brushRef="#br0" timeOffset="74884.3629">14252 8635 423 0,'0'0'5'0,"0"0"1"15,0 0 3-15,0-10 0 0,0 10 1 16,0 0-2-16,0 0 1 16,0 0 1-16,0 0-5 15,3 18-2-15,1 4-2 16,1 3-1-16,3 9 1 0,-4 1 1 16,4 3-1-16,-3 1 1 15,-2-4-1-15,1-5 0 16,-4-3-1-16,0-8 2 15,0-2-1-15,0-6 1 0,0-11-2 16,0 0 0-16,0 0 0 16,-7-15 0-16,4-8 0 15,1-6 0-15,-2-10 0 16,-1-6 0-16,2-5 0 16,-3 0 0-16,4-1 0 0,0 6 0 15,2 6 0-15,0 4 0 16,0 9 0-16,0 5 0 15,2 6 0-15,6 3 0 0,2 4 0 16,8 6 0-16,6 2 0 16,3 4 0-16,10 9 0 15,4 7 0-15,1 1 0 16,3 8 0-16,-1 0 0 0,-1 5 0 16,-6-2 0-16,-2-2 0 15,-8 3 0-15,-4-6 0 16,-4 1 0-16,-3-6 0 15,-9 5 0-15,-2-6 0 0,-5 2 0 16,-10-3 0-16,-10 3 0 16,-8-4 0-16,-6-1 0 15,-8-4 0-15,-4-1 0 16,0-2 0-16,-4-5 0 16,5 0 0-16,0-6 0 0,11 0 0 15,6 0 0-15,5-3 0 16,7-2 0-16,7 2 0 15,9 3 0-15,0 0-11 0,0 0-69 16,10 0-8-16</inkml:trace>
  <inkml:trace contextRef="#ctx0" brushRef="#br0" timeOffset="75134.8888">14953 8762 14 0,'0'0'-8'0</inkml:trace>
  <inkml:trace contextRef="#ctx0" brushRef="#br0" timeOffset="75433.9742">15006 8615 416 0,'0'0'6'0,"0"0"3"16,0 0 1-16,0 0 1 0,0 0-1 16,0 0 0-16,0 0 1 15,3 5 0-15,-3 7-6 0,6 8-3 16,-3 3-1-16,-2 7 1 15,5 0-1-15,-3 2 1 16,2-2-1-16,0-1-2 16,-5-2-2-16,5-4-5 0,-5-9-8 15,2 4-11-15,-2-3-34 16,0-15-24-16,0 0-3 16</inkml:trace>
  <inkml:trace contextRef="#ctx0" brushRef="#br0" timeOffset="75620.9645">15025 8638 384 0,'0'0'6'16,"0"0"4"-16,-3-10 2 16,3 10 2-16,-3-10 0 0,3 10 1 15,0-12 1 1,0 12-1-16,12-13-6 0,2 6-3 16,6 2-3-16,2 0-1 15,8 1-1-15,3-2-2 16,4 6-6-16,-5-2-16 0,-2 2-59 15,0 2-3-15</inkml:trace>
  <inkml:trace contextRef="#ctx0" brushRef="#br0" timeOffset="75786.6318">15102 8732 360 0,'0'0'9'0,"0"0"2"15,0 0 3-15,0 0 0 0,0 0 0 16,5 3 2-16,5-3-1 15,3 0 1-15,7 0-7 16,4 0-5-16,6 0-7 16,2-3-18-16,-2 3-58 15,2 0-2-15</inkml:trace>
  <inkml:trace contextRef="#ctx0" brushRef="#br0" timeOffset="75940.4578">15137 8893 357 0,'0'0'8'15,"0"0"2"-15,0 0 2 0,-7 10-1 16,7-10 2-16,5 10 0 16,7-8 2-16,5 3-1 15,13-5-9-15,5 3-14 16,4-3-27-16,11-3-41 0,1-2-3 16</inkml:trace>
  <inkml:trace contextRef="#ctx0" brushRef="#br0" timeOffset="76307.0085">15902 8589 444 0,'0'0'4'0,"0"-11"1"0,0 11 3 16,0-14 1-16,0 4 0 15,-2 1 0-15,-3-2 0 0,0 1 1 16,5 10-6-16,-20-10-4 15,3 10 0-15,-1 2 0 16,-5 3 0-16,0-2 0 0,-2 7 0 16,0-5 0-16,0 2 0 15,4-2 0-15,5 2 0 16,0-1 0-16,6-1-2 16,10-5 1-16,-9 15 1 0,7-6-1 15,2 4 1-15,2 1 0 16,5 4 0-16,0 5 1 15,4 1-1-15,1 6 1 16,0-3-1-16,-1 5 2 16,1-2-2-16,3 2 0 0,-5 1 0 15,-3-4-7-15,6 1-12 16,-11 5-55-16,3-13-10 16</inkml:trace>
  <inkml:trace contextRef="#ctx0" brushRef="#br0" timeOffset="76473.4381">15569 8824 453 0,'0'0'3'15,"0"0"0"-15,0 0 1 16,-2-10-1-16,2 10 1 16,13-13-1-16,6 6 1 0,1-1-7 15,17 7-21-15,11-2-54 16,-4-2-4-16</inkml:trace>
  <inkml:trace contextRef="#ctx0" brushRef="#br0" timeOffset="76653.0015">16049 8690 462 0,'0'0'3'0,"0"0"2"16,0 0 1-16,0 0-1 15,0 0 1-15,0 10-1 16,0 0 1-16,0 4 0 0,0 1-3 15,3 5-2-15,1 0-4 16,2 7-8-16,-1-7-18 16,-5 2-53-16,6 1-2 0</inkml:trace>
  <inkml:trace contextRef="#ctx0" brushRef="#br0" timeOffset="77149.7126">16343 8665 473 0,'0'0'3'0,"0"0"0"16,0 0 0-16,0 0 1 16,-7-2-1-16,7 2 1 15,-12 12-1-15,8 3 1 16,-2 5-3-16,0 2 0 16,1 5 0-16,0 0 0 0,1 1-1 15,4-3 1-15,0-6-1 16,0-1 0-16,0-5 1 15,0-4 0-15,0-9 0 0,0 0 0 16,0 0 1-16,6-17-2 16,-6-1 0-16,3-5 0 15,0-3 0-15,2-3 0 0,-3 0 0 16,3 2 0-16,-3 8 0 16,2-1 0-16,-1 8 0 15,-3 12 0-15,14-10-2 0,-7 12 1 16,5 9 0-16,2 3 0 15,4 6 1-15,2 0 0 16,3 1 0-16,2 2 1 16,-3-1 0-16,3-2-1 15,0-8 3-15,-3-2-3 16,1-5 0-16,-1-5 0 0,-2-3 0 16,0-6 0-16,-6-6 0 15,-2-7 0-15,-1-3 0 16,-4-5 0-16,-2 6 0 15,-3-3 0-15,-2 2 0 0,-2 2 0 16,2 10-6-16,-5 1-24 16,-4 10-54-16,9 2-4 15</inkml:trace>
  <inkml:trace contextRef="#ctx0" brushRef="#br0" timeOffset="77340.697">16876 8613 440 0,'0'0'5'0,"0"0"1"15,0 0 1-15,0 0 0 16,0 0 1-16,4 5-1 16,-1 8 1-16,1 1 1 15,1 9-5-15,2 4-2 16,-2 2 0-16,3 1-1 16,0 1-4-16,-4-5-9 0,8 2-23 15,6-1-48-15,-8-15-1 16</inkml:trace>
  <inkml:trace contextRef="#ctx0" brushRef="#br0" timeOffset="77523.2286">16972 8576 490 0,'0'0'3'16,"0"0"1"-16,0 0 2 0,0 0-1 15,0 0-2-15,0 0-3 16,0 0 0-16,7-7 0 15,5 7 0-15,9 0 0 16,6 0 0-16,5 0 0 16,1 5-83-16,4-3-5 0</inkml:trace>
  <inkml:trace contextRef="#ctx0" brushRef="#br0" timeOffset="77683.971">16999 8779 455 0,'0'0'3'0,"0"0"1"0,0 0 1 16,0 0 2-16,5 0-1 16,7 0 1-16,11-2 0 0,2-3-2 15,7 3-11-15,3 4-51 16,7-2-25-16,-3-5-3 16</inkml:trace>
  <inkml:trace contextRef="#ctx0" brushRef="#br0" timeOffset="77836.8236">17002 8952 462 0,'0'0'2'0,"0"0"2"15,0 0 2-15,12 12 1 16,8-9 1-16,10-3 0 0,10 3-1 16,12-3 0-16,8-6-7 15,16-21-70-15,7 15-14 16</inkml:trace>
  <inkml:trace contextRef="#ctx0" brushRef="#br0" timeOffset="80080.9065">5144 5611 209 0,'0'0'-2'0,"0"0"-11"16,0 0-41-16,0 0-4 15</inkml:trace>
  <inkml:trace contextRef="#ctx0" brushRef="#br0" timeOffset="82114.9963">19181 6745 164 0,'0'0'8'16,"0"0"5"-16,0 0 4 16,0 0 3-16,0 0 3 15,0 0 2-15,-9-3 2 16,9 3 0-16,0 0-5 16,0 0-3-16,0 0-4 15,0 0-1-15,-8 0-3 0,8 0 0 16,0 0-1-16,0 0-1 15,0 0 0-15,0 0-1 0,0 0 0 16,0 0-1-16,0 0-1 16,0 0-2-16,-10 3 1 15,10-3-1-15,0 0-1 0,0 0 1 16,0 0-2-16,0 0 1 16,0 0-1-16,0 0 1 15,0 0 0-15,0 0-1 16,0 0 1-16,0 0-3 15,0 0 0-15,0 0 0 0,0 0 0 16,0 0 0-16,0 0 0 16,0 0 0-16,0 0 0 15,0 0 0-15,0 0 0 16,0 0 0-16,6 9 0 0,3-1 0 16,7 0 0-16,8 7 0 15,10 3 0-15,7-1 0 16,10 5 0-16,15-3 0 15,6 9 0-15,10-6 0 0,7 5 0 16,13 0 0-16,0 1 0 16,5-1 0-16,-4 3 0 15,5-6 0-15,-1 5 0 0,-7-8 0 16,1 1 0-16,-4-2 0 16,-7 1 0-16,-3-7 0 15,-3 1 0-15,-12 3 0 16,-7-4 0-16,-10-2 0 0,-13 1 0 15,-7-4 0-15,-5 0 0 16,-13-3 0-16,-4 0 0 16,-3-4 0-16,-10-2 0 15,9 0 0-15,-9 0 0 16,0 0 0-16,0 0 0 0,0 0 0 16,0 0 0-1,0 0 0-15,0 0 0 0,0 0 0 16,0 0 0-16,0 0 0 15,0 0 0-15,0 0 0 0,0 0 0 16,0 0 0-16,0 0 0 16,0 0 0-16,0 0 0 15,0 0 0-15,0 0 0 0,0 0 0 16,0 0 0-16,0 0 0 16,0 0 0-16,0 0 0 15,0 0 0-15,0 0 0 0,0 0 0 16,0 0 0-16,0 0 0 15,0 0 0-15,0 0 0 16,0 0 0-16,0 0 0 16,0 0 0-16,0 0 0 15,0 0 0-15,0 0 0 0,0 0 0 16,0 0 0-16,0 0 0 16,0 0 0-16,0 0 0 15,0 0 0-15,0 0 0 16,0 0 0-16,3-14-73 15,-3 14-18-15</inkml:trace>
  <inkml:trace contextRef="#ctx0" brushRef="#br0" timeOffset="82933.4095">21725 6928 381 0,'0'0'9'0,"0"0"2"0,13-7 3 16,-13 7 2-16,12-5 1 15,-12 5 2-15,9-9 0 16,-9 9 0-16,0 0-13 16,11-5-6-16,-11 5 0 15,0 12 0-15,-8 2 0 16,0 8 0-16,-4 6 0 16,-1 5 0-16,-3 3 0 0,-7 3 0 15,-2 2 0-15,2-5 0 16,-4 2 0-16,3-8 0 15,-2-3 0-15,7-3 0 0,-3-3 0 16,2-7 0-16,7 0 0 16,1-3 0-16,2-6 0 15,10-5 0-15,-11 10 0 0,11-10-9 16,-4 13-74-16,4-13-7 16</inkml:trace>
  <inkml:trace contextRef="#ctx0" brushRef="#br0" timeOffset="83291.3997">21424 6975 438 0,'0'0'3'0,"0"0"3"0,0 0 1 16,0 0 1-16,0 0 1 15,5 0 0-15,5 7 2 16,5 7 0-16,5 5-2 15,1 1-9-15,9 7 0 16,4 0 0-16,5 4 0 0,3-2 0 16,1-1 0-16,-1 2 0 15,1-9 0-15,-2 1 0 16,-4-5 0-16,-4-2 0 0,-6 0 0 16,-4-7 0-16,-6 0 0 15,-4-6 0-15,-13-2 0 16,9 5 0-16,-9-5 0 15,0 0 0-15,0 0 0 0,0 0 0 16,0 0 0-16,-7-5 0 16,7 5 0-16,-10 0-38 15,10 0-52-15,0 0-4 16</inkml:trace>
  <inkml:trace contextRef="#ctx0" brushRef="#br0" timeOffset="83750.1821">22458 6911 425 0,'0'0'6'0,"0"0"2"0,0 0 4 15,-5-9 0 1,5 9 1-16,0 0-1 0,0 0 2 15,0 0-5-15,0 0-9 16,15 5 0-16,5 7 0 0,2 3 0 16,3 0 0-16,8 1 0 15,-4 1 0-15,6 0 0 16,-5-3 0-16,-5 1 0 0,0-5 0 16,-11-1 0-16,2-2 0 15,-16-7 0-15,17 11 0 16,-17-11 0-16,0 0-7 15,20 7-82-15,-20-7-2 0</inkml:trace>
  <inkml:trace contextRef="#ctx0" brushRef="#br0" timeOffset="84031.4139">22919 6887 444 0,'0'0'4'0,"0"0"1"15,0 0 1-15,0 0 1 16,0 9 0-16,0 4 2 16,-6 6 0-16,-4 6 1 0,-5 4-3 15,-3 9-4-15,-1 1-3 16,-2 6 0-16,-3-5 0 16,4 3 0-16,0-9 0 0,3-2 0 15,2-4 0-15,5-4 0 16,3-6 0-16,-1-3 0 15,5-3 0-15,1-2 0 16,2-10 0-16,-3 10-13 0,3-10-47 16,0 0-28-16,0 0-3 15</inkml:trace>
  <inkml:trace contextRef="#ctx0" brushRef="#br0" timeOffset="84667.3194">23445 6874 453 0,'0'0'3'0,"0"0"2"0,0 0 2 15,0 0 1-15,-7-10 0 16,7 10 0-16,0 0 1 16,0 0 1-16,2-10-10 15,13 8 0-15,10-1 0 16,5 0 0-16,7-1 0 0,8-1 0 15,2 2 0-15,3 1 0 16,-3-3 0-16,-7 3 0 16,-5 2 0-16,-10-3 0 0,-4 3 0 15,-5 0 0-15,-16 0 0 16,7 15 0-16,-9 0 0 16,-8 4 0-16,-10 6 0 0,-3 6 0 15,-7 3 0-15,-4 5 0 16,-4-1 0-16,-2 1 0 15,1-4 0-15,4-3 0 16,3-2 0-16,2-5 0 16,7-5 0-16,6-8 0 0,2 3 0 15,8-8 0 1,7-7 0-16,-5 10 0 0,5-10 0 16,18 2 0-16,1-2 0 15,11 0 0-15,4 0 0 16,7-5 0-16,3 3 0 0,1-3 0 15,2 0 0-15,-4 3 0 16,-6-4 0-16,-5 6 0 16,-12-2 0-16,-3 2 0 0,-17 0-40 15,8-4-50-15,-8 4-2 16</inkml:trace>
  <inkml:trace contextRef="#ctx0" brushRef="#br0" timeOffset="86226.7821">21242 6869 394 0,'0'0'6'0,"0"0"4"0,0-10 1 15,0 10 1-15,-2-10 2 16,2 10 0-16,0 0 0 16,-16-3 0-16,4 11-6 15,0 15-2-15,-1 9-2 0,1 9 0 16,3 12-4-16,-2 6 0 16,9 8 0-16,-1 0 0 15,3 0 0-15,5-5 0 16,6-5 0-16,-4-4 0 0,3-7 0 15,-6-6 0-15,2-5 0 16,-1-9 0-16,-3-3 0 16,1-5 0-16,-1-6 0 0,-2-12 0 15,0 0 0-15,0 0 0 16,0-20 0-16,-2-13 0 16,-1-4 0-16,-1-18 0 15,-5-8-5-15,2-12 0 0,0-4 0 16,0 2 1-16,-1-2 1 15,-2 9 1-15,0 4 1 16,3 12 2-16,-1 9 0 16,3 5 1-16,0 8 0 15,0 2 0-15,0 4 1 0,5 5-2 16,0-1 2-16,3 7-1 16,7-2-1-16,2 3 1 15,6 5-1-15,7 2 0 16,9 1 2-16,8 1-3 0,13 1 0 15,9 1 0-15,12 1 0 16,7-1 0-16,13 3 0 16,8-5 0-16,10 1 0 0,6-4 0 15,9 1 0-15,10 0 0 16,-3-4 0-16,7 6 0 16,3-2 0-16,4 1 0 15,-7 1 0-15,4 5 0 0,-8-1 0 16,-7-5 0-16,-3 4 0 15,-1-4 0-15,-17 0 0 16,-11 0 0-16,-12-1 0 16,-8 0 0-16,-13 0 0 0,-9-1 0 15,-11-2 0-15,-15 1 0 16,-4 1 0-16,-6 0 0 16,-10 0 0-16,1 2 0 15,0 0 0-15,-13 6 0 16,12-9 0-16,-12 9 0 0,9-8 0 15,-9 8 0-15,0 0 0 16,11-5 0-16,-11 5 0 16,0 0 0-16,0 0 0 0,0 5 0 15,0 4 0-15,0 9 0 16,0 8 0-16,0 5 0 16,-3 12 0-16,-2 1 0 15,0 8 0-15,-2 3 0 0,-1 4 0 16,-2 5 0-16,3-2 0 15,-1 0 0-15,3 0 0 16,1 0 0-16,4-2 0 16,0-6 0-16,0-4 0 15,0-3 0-15,0-5 0 0,2-7 0 16,-2-3 0 0,2-10 0-16,-2-2 0 0,0-6 0 15,0-4 0-15,0-10 0 16,-2 10 0-16,2-10 0 15,0 0 0-15,-7 5 0 0,-6-5 0 16,-1 3 0-16,-10-1 0 16,-6 3 0-16,0 1 0 0,-8-4 0 15,-8 5 0-15,0 0 0 16,-5-1 0-16,2 1 0 16,-3 4 0-16,-5-2 0 15,-3-1 0-15,-4 6 0 0,-4-5 0 16,-9 7 0-16,-8-4 0 15,-11 4 0-15,-7-4 0 16,-6 0 0-16,-8-5 0 16,3 1 0-16,-3 0 0 15,6-4 0-15,1-1 0 0,6-3 0 16,4 0 0-16,3 2 0 16,0-2 0-16,-3 3 0 15,4-3 0-15,-1 0 0 16,0 0 0-16,5 0 0 0,9 0 0 15,12 0 0-15,9 0 0 16,9 0 0-16,14-5 0 16,6 2 0-16,12 0 0 0,8 3 0 15,2 0 0-15,11 0 0 16,-9 0 0-16,9 0 0 16,0 0 0-16,0 0 0 0,-5 8 0 15,5-8-26-15,0 10-62 16,8-5-3-16</inkml:trace>
  <inkml:trace contextRef="#ctx0" brushRef="#br0" timeOffset="87753.1136">5331 5574 232 0,'0'0'3'16,"0"0"2"-16,0 0-6 15,0 0-25-15,-8 0-31 16,8 0-3-16</inkml:trace>
  <inkml:trace contextRef="#ctx0" brushRef="#br0" timeOffset="89732.6246">22363 6696 501 0,'0'0'0'0,"-2"-10"0"15,2 10-1-15,-3-16 1 16,3 4-2-16,0-8-2 16,0-1-1-16,0-4 0 0,9-6 0 15,2-5 1-15,7-1 1 16,-6-9 2-16,6-5 2 16,-1 1 3-16,0-4 0 15,-1-8 3-15,-2-6-1 16,-1-3 0-16,-1-3-1 15,-1-3-1-15,1-2-1 0,0-7-3 16,-3-9 0-16,2-2 0 16,1-2 0-16,-1-2 0 15,-2-6 0-15,-3 1 0 0,0-1 0 16,-6 3 0-16,-2 3 0 16,-8-1 0-16,-8 3 0 15,-7 2 0-15,-8-2 0 16,-3-5 0-16,-6-2 0 0,-3-3 0 15,-2-3 0-15,-5-4 0 16,-3-1 0-16,-1-1 0 16,-6 1 0-16,-6-2 0 0,-2 7 0 15,-4 3 0-15,-3 5 0 16,-8 3 0-16,-5 6 0 16,-4 3 0-16,-3 6 0 15,-5 5 0-15,-2 1 0 16,-11 3 0-16,3 6 0 15,-6-1 0-15,-2 2 0 16,-2 7 0-16,-7-2 0 0,-1 6 0 16,-4-4 0-16,-3 12 0 15,-4-2 0-15,-3 9 0 0,-3 4 0 16,0 3 0-16,-2 7 0 16,-3 6 0-16,-2 4 0 15,-5 0 0-15,1 6 0 0,75 6 0 16,-14-1 0-16,-2 3 0 15,-12 0 0-15,-5-1 0 16,-9 0-4-16,-92-3 5 16,88 7-4-16,-13-2 3 15,-134 3 3-15,-15 2 0 16,-5 0-3-16,3 2 0 16,24 6 0-16,23 7 0 0,19 0 0 15,-1 0 0-15,24-3 0 16,-2 5 0-16,0 1 0 15,-5-2 0-15,-5 4 0 16,2 6 0-16,-3 6 0 0,3 2 0 16,-5 7 0-16,8 5 0 15,-3 1 0-15,5 5 0 16,3 3 0-16,5-6 0 0,2 6 0 16,3-6 0-16,1 2 0 15,2 2 0-15,6 0 0 16,3 4 0-16,-2 2 0 15,5 0 0-15,2 1 0 0,2 3 0 16,3 2 0-16,5 0 0 16,0-3 0-16,3 0 0 15,8-3 0-15,-1 5 0 16,0 1 0-16,8-3 0 16,-1 7 0-16,1-1 0 15,4-2 0-15,0 4 0 0,-2 4 0 16,2-5 0-16,6 6 0 15,0-3 0-15,6-3 0 16,4 5 0-16,3-2 0 16,0 0 0-16,8-4 0 0,3 2 0 15,0 2 0-15,3-2 0 16,2-1 0-16,-3 0 0 0,4 1 0 16,1-1 0-16,0-1 0 15,2-5 0-15,0 2 0 16,4-1 0-16,2-2 0 15,4-2 0-15,5-3 0 0,3-3 0 16,11-2 0-16,6-2 0 16,7-8 0-16,6-3 0 15,9-4 0-15,8-8 0 16,5-2 0-16,11-5 0 0,4-8 0 16,9-1 0-1,1-4 0-15,13-7 0 0,-12 8 0 16,12-8 0-16,0 0 0 15,0 0 0-15,0 0 0 16,0 0 0-16,0 0 0 16,0 0 0-16,0 0 0 0,0 0 0 15,0 0 0-15,0 0 0 16,0 0 0-16,0 0 0 0,0 0 0 16,-2 7 0-16,2-7-10 15,-9 14-7-15,9-14-10 16,-14 15-19-16,9-3-30 15,-8-6-13-15</inkml:trace>
  <inkml:trace contextRef="#ctx0" brushRef="#br0" timeOffset="89998.4798">5415 5361 292 0,'0'0'7'16,"0"0"2"-16,0 0 4 16,0 0 2-16,0 0 1 15,0 0 4-15,9 0 0 0,-9 0 0 16,0 0-4-16,0 0-4 15,0 0-3-15,0 0-1 16,0 7-3-16,0 8 0 0,-7 2 0 16,-2 6-1-16,-4 1 0 15,1 1 0-15,-4-1 0 16,4-1-1-16,-2-5 0 16,4-6-1-16,7-2 0 0,3-10 0 15,7 12 2-15,13-9-1 16,20-3 1-16,24-8-4 15,39-9 0-15,18 2-78 16,85-30-7-16</inkml:trace>
  <inkml:trace contextRef="#ctx0" brushRef="#br0" timeOffset="99345.6528">17996 8480 358 0,'0'0'8'0,"0"0"5"0,0 0 2 16,2-12 3-16,-2 12 1 15,0-14 1-15,0 14 2 16,0-12 0-16,0 12-6 0,0-7-16 15,0 7 0-15,0 0 0 16,0 15 0-16,0 7 0 16,0 5 0-16,6 8 0 15,-4 5 0-15,3 6 0 16,0 2 0-16,0 4 0 0,-1-10 0 16,1 0 0-16,-1-3 0 15,-2-4 0-15,0-3 0 16,-2-5 0-16,0-4 0 15,0-5 0-15,0-3 0 0,0-8 0 16,0-7 0-16,0 0 0 16,0 0 0-16,-8-6 0 15,1-13 0-15,0-9 0 16,-3-4 0-16,0-9 0 16,-2-9 0-16,2 3 0 0,-1-6 0 15,4 2 0-15,2 6 0 16,3-2 0-16,2 5 0 15,0 4 0-15,10 5 0 0,-1 0 0 16,9 3 0-16,5 6 0 16,4 1 0-16,5 11 0 15,5 2 0-15,-1 5 0 16,2 5 0-16,1 7 0 0,-5 5 0 16,-4 3 0-16,-5 5 0 15,-3 2 0-15,-4 3 0 16,-11 0 0-16,-5 0 0 15,-4 0 0-15,-10-1 0 0,-8-1 0 16,-3-3 0-16,-5-1 0 16,1-4 0-16,1-3 0 15,0-1 0-15,4-4 0 16,3-2 0-16,9 1 0 0,-1-6 0 16,11 0 0-16,-13 6 0 15,13-6-31-15,-2 10-57 16,2-10-3-16</inkml:trace>
  <inkml:trace contextRef="#ctx0" brushRef="#br0" timeOffset="99646.3636">18404 8770 476 0,'0'0'5'15,"0"0"1"-15,0 0 2 16,0 0 1-16,0 0-2 0,5 4-7 16,-3 7 0-16,-1 1 0 15,-1 5 0-15,4 2 0 16,-2 6 0-16,1 0 0 16,-2 7 0-16,6-3 0 0,-5 2 0 15,0-6 0-15,1-1 0 16,0 1 0-16,-3-5 0 15,2-3 0-15,-2-6 0 16,0-11-55-16,0 0-33 16,0 0-2-16</inkml:trace>
  <inkml:trace contextRef="#ctx0" brushRef="#br0" timeOffset="99861.6756">18769 8682 462 0,'0'0'4'16,"0"0"1"-16,0 0 2 15,0 0 1-15,0 0 0 16,12-7 1-16,1 7-1 0,7-2-8 16,2 2 0-16,3 0 0 15,7 0 0-15,-2 9-51 16,3-3-34-16,-4-1-3 15</inkml:trace>
  <inkml:trace contextRef="#ctx0" brushRef="#br0" timeOffset="100029.3652">18831 8840 447 0,'0'0'5'0,"0"0"3"15,0 0 2-15,0 0 1 0,12 0 0 16,6 0 1-16,5 0-5 15,3-1-7-15,8-2 0 16,3 3 0-16,-3 0-32 16,6 0-53-16,-3-3-4 0</inkml:trace>
  <inkml:trace contextRef="#ctx0" brushRef="#br0" timeOffset="100930.7895">19674 8376 469 0,'0'0'5'0,"0"0"0"15,0 0 2-15,-5-8-1 16,5 8 1-16,-3 8 0 16,-2 9-2-16,0 7-5 0,5 12 0 15,0 3 0-15,0 9 0 16,5 5 0-16,0 4 0 16,3 0 0-16,0-2 0 15,1-6 0-15,-3-2 0 0,4-4 0 16,-9-9 0-1,2-2 0-15,-3-6 0 16,0-9 0-16,-4-5 0 0,4-12 0 16,-21 7 0-16,9-14 0 15,-3-13 0-15,0-7 0 0,0-13 0 16,1-14 0-16,-2-3 0 16,7-13 0-16,1 1 0 15,2-1 0-15,4 3 0 0,2 6 0 16,11 4 0-16,1 10 0 15,8 4 0-15,2 9 0 16,3 4 0-16,7 6 0 16,3 6 0-16,2 8 0 0,3 5 0 15,0 8 0-15,-6 7 0 16,0 12 0-16,-10 3 0 16,-2 4 0-16,-10 7 0 15,-7-2 0-15,-5-2 0 16,-11 5 0-16,-8-4 0 15,-2-6 0-15,-12-3 0 0,-1-7 0 16,-3-1 0-16,-1-4 0 16,3-2 0-16,7-10 0 15,2 3 0-15,6-3-9 0,9 0-43 16,11 0-35-16,0 0-2 16</inkml:trace>
  <inkml:trace contextRef="#ctx0" brushRef="#br0" timeOffset="101464.0515">20277 8635 433 0,'0'0'5'0,"0"0"3"15,0-15 1-15,0 15 2 16,-4-17 0-16,-1 7 0 0,5 10 1 16,-19-15-1-16,3 13-11 15,-4 2 0-15,-3 13 0 16,2 6 0-16,-2 5 0 0,0 7 0 15,7 3 0-15,3 5 0 16,5 2 0-16,8 1 0 16,8-10 0-16,7-2 0 0,8-5 0 15,7-6 0-15,4-7 0 16,3-6 0-16,3-6 0 16,0-6 0-16,-3-6 0 15,-5-3 0-15,-2-6 0 0,-9-5 0 16,-7-6 0-16,-4-2 0 15,-8-1 0-15,-4-3 0 16,-10 4 0-16,-9 2 0 16,0 5 0-16,-4 4 0 15,-3 6 0-15,-4 7 0 16,4 5 0-16,3 3 0 0,5 2 0 16,1 2 0-16,8 11-27 15,20-4-60-15,-9 1-4 16</inkml:trace>
  <inkml:trace contextRef="#ctx0" brushRef="#br0" timeOffset="101700.1489">20679 8561 471 0,'0'0'4'0,"0"0"1"16,0 0 0-16,0 0 0 0,0 0 1 15,9 11 0-15,-6 3 1 16,1 1-5-16,-1 4-2 16,-3 6 0-16,5 5 0 15,0 2 0-15,0-3 0 16,-2 2 0-16,1-4 0 0,1 3-22 16,-5-9-62-16,5 0-4 15</inkml:trace>
  <inkml:trace contextRef="#ctx0" brushRef="#br0" timeOffset="102233.3467">20964 8593 441 0,'0'0'5'0,"0"0"2"16,0 0 1-16,0 0-1 0,0 0 1 15,0 0 0-15,0 0 0 16,0 20 0-16,0-2-4 15,2 6-2-15,3 3-1 16,-2 3 0-16,2 0-1 16,0-2 1-16,-2-6 1 0,-1-3-2 15,0-4 0-15,1-5 0 16,-3-10 0-16,0 0 0 16,0 0 0-16,0-12 0 0,-3-8 0 15,1-2 0-15,2-6 0 16,-2-2 0-16,2-1 0 15,0 1 0-15,0 2 0 0,2 4 0 16,0 6 0-16,1 3 0 16,-3 15 0-16,18-4 0 15,-6 6 0-15,6 11 0 0,-2 1 0 16,9 8 0-16,5 2 0 16,3 2 0-16,-1 4 0 15,2-6 0-15,3 1 0 16,-2-2 0-16,-5-3 0 15,0-6 0-15,-5-6 0 16,-2-3 0-16,-8-5 0 16,-3-3 0-16,-5-7 0 0,-4-7 0 15,-1-5 0-15,-2-6 0 16,-2 1 0-16,-1-5 0 16,-2-1 0-16,-2 1 0 0,0 3 0 15,1 4 0-15,1 7 0 16,1 4-6-16,-14 8-80 15,18 6-3-15</inkml:trace>
  <inkml:trace contextRef="#ctx0" brushRef="#br0" timeOffset="102494.4029">21768 8551 497 0,'0'0'4'0,"0"0"0"15,0 0 0-15,0 0-2 16,4 10-2-16,-1 3 0 0,-1 2 0 16,1 4 0-16,1 5 0 15,1 7 0-15,1 1 0 16,4 0 0-16,-6 0 0 16,4-5 0-16,-4 1 0 15,0-6 0-15,1-1 0 0,-5-7 0 16,0-7-11-16,0-7-69 15,0 0-9-15</inkml:trace>
  <inkml:trace contextRef="#ctx0" brushRef="#br0" timeOffset="102784.5627">21688 8442 446 0,'0'0'6'0,"0"0"2"0,0 0 2 16,-12-10 2-16,12 10 0 15,0 0 1-15,0-12-9 16,0 12-4-16,16-3 0 16,9 3 0-16,8 0 0 15,6 0 0-15,6 0 0 0,5 0 0 16,4 0 0-16,-8 3 0 16,-4-3 0-16,-8 2 0 15,-6 0 0-15,-11-2 0 0,-2 3 0 16,-15-3 0-16,0 0 0 15,11 3 0-15,-11-3 0 16,0 0 0-16,-9 10 0 0,0-6 0 16,-1 6 0-16,3 1-58 15,-9-2-34-15</inkml:trace>
  <inkml:trace contextRef="#ctx0" brushRef="#br0" timeOffset="104793.8221">22575 8328 280 0,'0'0'9'0,"0"0"6"0,9 0 4 16,-9 0 2-16,13-5 3 15,-13 5 1-15,11-5 1 16,-11 5 1-16,15-3-9 0,-15 3-4 16,0 0-4-16,9 0-3 15,-9 0-1-15,0 5-2 16,0 6 0-16,0 4-2 0,-9 0-2 15,-6 5 0-15,0 2 0 16,-13 5 0-16,-6 0 0 16,-5-2 0-16,-2 1 0 15,-7 0 0-15,3-2 0 16,-2-6 0-16,8 2 0 16,1-5 0-16,9-6 0 0,1 2 0 15,10-4 0-15,6 0 0 16,12-7 0-16,-10 10 0 15,10-10 0-15,0 10 0 16,0-10 0-16,18 13 0 16,-3-3 0-16,4-1 0 0,6 4 0 15,3 1 0-15,2-2 0 16,2 5 0-16,0-3 0 16,-1 1 0-16,-2 0 0 0,-4-1 0 15,-3-1 0-15,-2 2 0 16,-7-3 0-16,-1 0 0 0,-2-1 0 15,-2 1 0-15,-4-2 0 16,-1 2 0-16,2-5 0 16,-5-7-5-16,0 0-53 15,0 0-30-15,8 0 0 16</inkml:trace>
  <inkml:trace contextRef="#ctx0" brushRef="#br0" timeOffset="105195.7">22903 8548 397 0,'0'0'8'0,"0"0"2"16,0 0 4-16,0 0 0 0,0 0 1 16,0 0 0-16,0 0 0 15,0 9 2-15,-15 0-11 16,-3 11-6-16,-1 0 0 15,-2 5 0-15,-5 2 0 16,1 3 0-16,-5-1 0 16,5-7 0-16,7 1 0 0,1-6 0 15,2-4 0-15,5 1-9 16,-2-6-21-16,2-8-50 16,10 0-7-16</inkml:trace>
  <inkml:trace contextRef="#ctx0" brushRef="#br0" timeOffset="105399.0593">22701 8545 351 0,'0'0'8'16,"0"0"6"-16,0 0 2 0,0 0 1 15,0 0 0-15,0 0 1 16,11 0 2-16,-11 0 0 16,14 6-7-16,4 7-4 15,-1 1-3-15,8 4-4 0,3 4-2 16,-2 0 0-16,4 1 0 15,-2-1 0-15,-3-2 0 16,-5-1 0-16,-3-8-14 16,-12 1-70-16,7 0-3 15</inkml:trace>
  <inkml:trace contextRef="#ctx0" brushRef="#br0" timeOffset="105632.7118">23141 8792 460 0,'0'0'2'0,"0"0"1"0,0 0 1 16,3 14 1-16,-3-6 0 16,3 4 1-16,-3 2-1 15,0 4 1-15,0 0-2 16,0 4-1-16,0-2-4 0,-3-1-5 15,3-1-18-15,-3 2-57 16,2-8-4-16</inkml:trace>
  <inkml:trace contextRef="#ctx0" brushRef="#br0" timeOffset="105900.5532">23218 8603 409 0,'0'0'6'15,"0"0"3"-15,0 0 1 0,0 0 1 16,11 0 2-16,-11 0 0 16,17 8 1-16,-4-1 1 15,1 0-7-15,2 3-5 16,1 4-3-16,-1-2 0 15,5 0 0-15,-3 3 0 0,-1-3 0 16,3 3 0-16,-7-8-31 16,1 0-53-16,1-1-5 15</inkml:trace>
  <inkml:trace contextRef="#ctx0" brushRef="#br0" timeOffset="106131.688">23542 8589 426 0,'0'0'6'0,"0"0"0"16,0 0 1-16,0 0 1 15,0 0 2-15,0 7-1 16,-2 8 1-16,-3 2 0 16,0 5-5-16,-3 6-1 0,-2 4-1 15,0-3-1-15,-2 4-1 16,-1-4-3-16,4-2-4 15,-4-4-14-15,6-3-61 16,1-2-5-16</inkml:trace>
  <inkml:trace contextRef="#ctx0" brushRef="#br0" timeOffset="106378.7262">23768 8797 449 0,'0'0'2'15,"0"0"1"-15,0 9 2 16,-3 1 0-16,1 0 1 16,-3 4 0-16,0 4 0 0,-2 2 0 15,-1 3-2-15,-2-1-2 16,1-5-4-16,1 3-8 15,-2-7-21-15,0-1-50 16,8-3-3-16</inkml:trace>
  <inkml:trace contextRef="#ctx0" brushRef="#br0" timeOffset="106894.5629">23903 8608 438 0,'0'0'3'0,"0"0"3"0,0 0 2 15,0 0 1-15,7 0 0 16,-7 0 0-16,13 3 1 16,-4-1 1-16,3-2-3 15,6 2-8-15,3 1 0 0,5-1 0 16,1 1 0-1,3 2 0-15,-2-2 0 16,2-2 0-16,-3 2 0 0,-4 0 0 16,-4-1 0-16,-7 1 0 15,-12-3 0-15,10 7 0 0,-10-7 0 16,-16 15 0-16,-2-5 0 16,-7 5 0-16,-3 2 0 15,-4 3 0-15,5 0 0 0,-3 3 0 16,6-7 0-16,1 7 0 15,5-8 0-15,8 1 0 16,6 1 0-16,4-8 0 16,4-1 0-16,11-4 0 0,8-1 0 15,2-3 0-15,7 0 0 16,0-5 0-16,1 3 0 16,-1-6 0-16,-7 2 0 15,-3 3 0-15,-2-3 0 0,-10 3 0 16,-10 3 0-16,12-3 0 15,-12 3 0-15,0 0 0 16,0 0 0-16,0 0-63 16,0 0-30-16</inkml:trace>
  <inkml:trace contextRef="#ctx0" brushRef="#br0" timeOffset="108257.3718">24412 8883 463 0,'0'0'4'16,"0"0"2"-16,0 0 0 16,0 0 2-16,0 0 0 0,0 0 0 15,-8 6 0-15,1 8-8 16,-4 8 0-16,3 5 0 15,-3 11 0-15,-1-4-83 16,-1 3-4-16</inkml:trace>
  <inkml:trace contextRef="#ctx0" brushRef="#br0" timeOffset="109591.4034">10330 8150 313 0,'0'0'8'16,"0"0"1"-16,0 0 3 0,0 0 3 15,0 0 2-15,0 0 2 16,0 0 2-16,0 0 0 16,0-10-4-16,0 10-4 15,0-8-2-15,0-2-1 0,0-5-2 16,-3-7-2-16,3-5-1 15,0-13-2-15,0-6 0 16,-2-12-3-16,-3-8 0 0,4-9 0 16,-4-7 0-16,3-7 0 15,-3 2 0-15,-1 4 0 16,5-2 0-16,-2 11 0 16,-4 10 0-16,7 7 0 15,-1 12 0-15,1 10 0 0,0 10 0 16,0 6 0-16,-2 6 0 15,2 4 0-15,0 9 0 16,0 0 0-16,0 0 0 0,0 0 0 16,-3 14 0-16,3 1 0 15,0-3 0-15,0 8 0 16,0 2 0-16,0-1 0 16,0 3-12-16,-2-6-16 15,2-4-46-15,-3 10-15 0</inkml:trace>
  <inkml:trace contextRef="#ctx0" brushRef="#br0" timeOffset="110531.8076">10155 8000 306 0,'0'0'9'0,"0"0"5"16,-2-9 2-16,2 9 2 16,-5-8 5-16,5 8-2 15,-2-9 1-15,2 9 1 16,0-7-8-16,0 7-4 0,0 0-3 15,0 0-2-15,0 0-2 16,0 0-1-16,0 0-1 16,0 0-1-16,0 0 0 0,0 0-1 15,0 0 0-15,0 0 0 16,0 0 0-16,0 0 1 16,0 0-1-16,0 0 0 15,0 0 0-15,0 0 1 16,0 0 0-16,0 0 0 15,0 0 0-15,0 0 0 0,0 0 1 16,0 0-2-16,0 0 0 16,0 0 0-16,0 0 0 15,0-10 0-15,0 10 0 0,0 0 0 16,0 0 0-16,0 0 0 16,0 0 0-16,0 0 0 15,0 0 0-15,0 0 0 16,0 0 0-16,0 0 0 0,0 0 0 15,0 10 0-15,0 2 0 16,2 5 0-16,8 2 0 16,-1 2 0-16,4 4 0 0,-1-3 0 15,4-2 0-15,-2-3 0 16,4-5 0-16,-4 1 0 16,2-5 0-16,-2-4 0 15,-1 1 0-15,-3-2 0 0,0-3 0 16,0 0 0-16,-10 0 0 15,12-15 0-15,-9 1 0 16,-1-4 0-16,-2-5 0 16,0-4 0-16,-5-8 0 15,0 1 0-15,-2-1 0 0,-1 0 0 16,-2 3 0-16,2 5 0 16,2 2 0-16,-2 5 0 15,3 2 0-15,-2 9 0 0,7 9 0 16,-4-15 0-16,4 15 0 15,0 0 0-15,0 0 0 16,-4-10 0-16,4 10-8 16,0 0-16-16,0 0-63 0,4 5-2 15</inkml:trace>
  <inkml:trace contextRef="#ctx0" brushRef="#br0" timeOffset="111149.4456">11761 7003 353 0,'0'0'7'16,"0"-15"4"-16,0 5 4 0,0 0 1 16,0 0 2-16,0 1 0 15,0-2 0-15,0 11 0 16,0 0-7-16,-7 20-3 0,7 15-3 15,-6 12-1-15,6 12-2 16,0 11 0-16,4 9 0 16,0 8 1-16,6-2-3 0,2-4 0 15,1-4 0-15,7-8 0 16,-8-7 0-16,6-3 0 16,-6-12 0-16,0-5 0 15,-1-7 0-15,-4-8 0 16,0-4 0-16,-4-8 0 0,0-3 0 15,-3-12 0 1,5 12 0-16,-5-12-14 0,0 0-21 16,0 0-52-16,0 0-2 15</inkml:trace>
  <inkml:trace contextRef="#ctx0" brushRef="#br0" timeOffset="111605.0741">11690 7917 417 0,'0'0'6'0,"0"0"2"16,0 0 2-16,-9-10 1 16,9 10 1-16,0 0 0 15,-2-10 0-15,2 10 0 16,0 0-4-16,0 0-5 15,2 7-3-15,-2-7 0 16,13 18 0-16,-3-6 0 0,2 6 0 16,6-3 0-16,-4 1 0 15,4 4 0-15,0-2 0 16,-1-3 0-16,-2-2 0 0,2-1 0 16,-4-5 0-16,1-2 0 15,-3-3 0-15,-1-2 0 16,-1 0 0-16,2-7 0 15,-5-8 0-15,7-2 0 0,-3-8 0 16,3-3 0-16,-1-3 0 16,0-4 0-16,-2 0 0 15,2 3 0-15,1 0 0 0,-3 4 0 16,1 9 0-16,-9 1 0 16,5 9 0-16,-4-2 0 15,-3 11 0-15,2-12-2 16,-2 12-87-16,7 0-3 0</inkml:trace>
  <inkml:trace contextRef="#ctx0" brushRef="#br0" timeOffset="116392.0465">18880 3163 201 0,'0'0'8'16,"-9"0"5"-16,9 0 4 15,-15-4 3-15,15 4 4 0,-13-11 2 16,4 7 2-16,-1-4 3 16,10 8-6-16,-10-12-5 15,10 12-2-15,-10-11-2 16,10 11-3-16,0 0-3 0,-7-9-2 15,7 9-3-15,0 0 0 16,0 0-2-16,0 0 0 16,0 0-2-16,0 0 1 15,0 0 0-15,5-3 0 0,7 3 1 16,5 0-1-16,6 3 1 16,7-1-1-16,7-2-2 15,10 3 0-15,7-3 0 16,13 0 0-16,4-3 0 15,0 1 0-15,3-4 0 16,4 2 0-16,0-1 0 0,-4 0 0 16,-5 2 0-16,-4 1 0 15,-3 2 0-15,-7 0 0 0,-3-2 0 16,-4-1 0-16,-6 3 0 16,-5-3 0-16,-8 3 0 15,-8-2 0-15,-5 0 0 16,0 2 0-16,-6-3 0 0,-10 3 0 15,0 0 0-15,0 0 0 16,0 0 0-16,0 0 0 16,0 0 0-16,0 0 0 15,0 0 0-15,0 0 0 16,7 0 0-16,-7 0 0 16,0 0 0-16,0 0 0 0,13 3 0 15,-13-3 0-15,0 0 0 16,9 4 0-16,-9-4 0 15,0 0 0-15,10 3 0 0,-10-3 0 16,11 3 0-16,-11-3 0 16,14 0 0-16,-3 0 0 15,1 0 0-15,-3 0 0 0,4 0 0 16,-5 0 0-16,4 0 0 16,-12 0 0-16,13 0 0 15,-13 0 0-15,0 0 0 16,0 0 0-16,0 0 0 0,0 0 0 15,0 0 0-15,0 0-18 16,-21 7-70-16,12-2-3 16</inkml:trace>
  <inkml:trace contextRef="#ctx0" brushRef="#br0" timeOffset="118441.3026">18866 2926 250 0,'0'0'6'16,"0"0"6"-16,-10-16 2 16,10 6 6-16,-2-2 3 0,2 0 1 15,-3-2 3-15,0-4 1 16,3 5-5-16,0 1-5 15,0 12-3-15,0-13-6 0,0 13-3 16,0 0-1 0,-5 16-3-16,5 4 0 0,0 7-2 15,0 2 0-15,0 8 1 16,5 8 0-16,1 1 1 16,4-1-2-16,-1 2 2 0,2-2 0 15,-2-6-1-15,1-7 0 16,-3-2 0-16,-2-5-1 15,-2-8 1-15,-3-2 1 0,0-7 0 16,0-8 0-16,0 0 0 16,-4 3 1-16,-2-9 1 15,-4-8-4-15,3-11 0 16,0-7 0-16,-1-9 0 16,-2 0 0-16,0-7 0 0,2 4 0 15,-1-3 0-15,4 5 0 16,-2 10 0-16,1 2 0 15,-1 5 0-15,4 5 0 0,-2 4 0 16,3 3 0-16,2 13 0 16,-2-12 0-16,2 12 0 15,0 0 0 1,-3 7 0-16,1 11 0 0,-1 1 0 16,3 13 0-16,-6 3 0 0,1 4 0 15,3 9-2-15,2 1 2 16,0-2 2-16,0-2-2 15,5-6 0-15,1-9 0 16,-1 0 0-16,0-10 0 0,-1-5 0 16,1-8 0-16,-5-7 0 15,0 0 0-15,0 0 0 16,0 0 0-16,5-15 0 0,-5-9 0 16,0-11 0-16,0-8 0 15,0-8 0-15,5-9 0 16,1-4 0-16,-4-1 0 15,0 6 0-15,3 2 0 0,-5 7 0 16,3 8 0-16,-3 8 0 16,0 3 0-16,-3 7 0 15,3 7 0-15,-2-1 0 16,2 6 0-16,-3 5 0 16,3-4 0-16,0 11 0 0,0-9 0 15,0 9 0-15,0 0 0 16,0 0 0-16,0 0 0 15,0 0 0-15,0 0 0 16,0 0 0-16,0 0 0 0,12 2 0 16,4-2 0-16,5 0 0 15,14 5 0-15,8-3 0 16,9 1 0-16,11 0 0 16,11 0 0-16,10 0 0 0,4 1 0 15,3-2 0-15,1-2 0 16,5 0 0-16,-5 0 0 15,-2-6 0-15,-8 3 0 0,-5-6 0 16,-10 2 0-16,-13 2 0 16,-8-3 0-16,-9 4 0 15,-12 1 0-15,-8-2 0 16,-4 3 0-16,-13 2 0 16,9-5 0-16,-9 5 0 0,0 0 0 15,0 0 0-15,0 0 0 16,0 0 0-16,0 0 0 15,0 0 0-15,0 0 0 16,0 0 0-16,0 0 0 0,0 0 0 16,0 0 0-16,0 0 0 15,0 0 0-15,-2 15 0 16,-1 0 0-16,-4 0 0 0,1 9 0 16,2 9 0-16,-6 1 0 15,5 6 0-15,0 2 0 16,5-1 0-16,-2 0 0 15,2-2 0-15,5-4 0 16,0-2 0-16,2-9 0 0,-2-1 0 16,-1-6 0-16,2-2 0 15,-3 0 0-15,-3-15 0 16,4 12 0-16,-4-12 0 16,0 0 0-16,0 0 0 15,0 0 0-15,-7 5 0 0,-3-5 0 16,-2 0 0-16,-3-3 0 15,-5 1 0-15,-5 0 0 16,-7-4 0-16,-5 4 0 0,-6 2 0 16,-6-2 0-16,-6 2 0 15,-3 0 0-15,-1 0 0 16,-3 0 0-16,-1 2 0 0,-1 0 0 16,-3 4 0-16,-3-4 0 15,0 0 0-15,-1 1 0 16,-2 0 0-16,1-1 0 15,-3-2 0-15,5 2 0 0,6-2 0 16,5 0 0 0,6 0 0-16,7 0 0 0,8 0 0 15,3 0 0-15,13 0 0 16,2 0 0-16,5 0 0 16,6 0 0-16,9 0 0 15,0 0 0-15,0 0 0 0,0 0 0 16,0 0 0-16,24 0 0 15,11 0 0-15,12 0 0 16,13 0 0-16,15 0 0 0,14 0 0 16,16 0 0-16,2 0 0 15,7 0 0-15,-7 0 0 16,2 0 0-16,-5 0 0 0,-9 0 0 16,-5 0 0-16,-12-2 0 15,-8 2 0-15,-14-2 0 16,-2-1 0-16,-20 0 0 15,-6 1 0-15,-13 2 0 0,-15 0 0 16,10-2 0-16,-10 2 0 16,0 0 0-16,0 0 0 15,0 0 0-15,-5-3 0 16,5 3 0-16,12 7-87 16,-12-7-5-16</inkml:trace>
  <inkml:trace contextRef="#ctx0" brushRef="#br0" timeOffset="122259.5402">10596 7528 219 0,'0'0'11'15,"0"0"6"-15,0 0 6 16,0 0 2-16,0 0 3 16,0 0 2-16,-8 8 3 0,8-8-2 15,0 0-8-15,0-11-6 16,0-6-3-16,3-5-2 15,8-10-3-15,2-11-2 16,7-11 0-16,7-10-2 0,6-10-5 16,9-3 0-16,3-3 0 15,-1 3 0-15,6 1 0 16,-5 9 0-16,0 3 0 16,-3 11 0-16,-3 9 0 15,-3 6 0-15,-6 9 0 0,-6 7 0 16,-4 0 0-16,-4 9 0 15,-5 2 0-15,-11 11 0 16,10-6 0-16,-10 6 0 0,0 0 0 16,0 0 0-16,0 0 0 15,0 0 0-15,-5 6 0 16,5-6 0-16,-5 11 0 16,5-11 0-16,-10 13 0 15,10-13 0-15,-10 14 0 16,10-14 0-16,-7 13 0 0,7-13-18 15,-3 20-51-15,3-20-20 16,0 12-2-16</inkml:trace>
  <inkml:trace contextRef="#ctx0" brushRef="#br0" timeOffset="123127.2885">11299 5975 358 0,'0'0'8'0,"0"-9"5"16,0 9 4-16,0-17 0 16,0 17 2-16,0-14 0 15,0 14 1-15,-2-15 0 0,2 15-8 16,-8 15-4-16,3 13-8 16,2 1 0-16,1 11 0 15,2 7 0-15,0 4 0 16,5 5 0-16,8-2 0 15,4-2 0-15,3-6 0 0,5-8 0 16,1-3 0-16,-1-10 0 16,3-5 0-16,2-10 0 0,-3-10 0 15,0-4 0-15,-1-13 0 16,-1-7 0-16,-4-11 0 16,-3-10 0-16,-6-6 0 15,-4-11 0-15,-8-9 0 0,-2 0 0 16,-11 2 0-16,-4 5 0 15,-8 7 0-15,-2 6 0 16,-6 12 0-16,-4 19 0 16,5 6 0-16,-6 14 0 0,3 5 0 15,-3 10 0-15,9 4 0 16,-1 9 0-16,8 2 0 16,10-3 0-16,1 5 0 15,9-5 0-15,4 0 0 16,11-5 0-16,4-5 0 0,8-4 0 15,5-8 0-15,2-5 0 16,0 0 0-16,2-10 0 16,3-2 0-16,-7-3 0 0,-1 3 0 15,-4-5 0-15,-8 4 0 16,-1 2 0-16,-8-1 0 16,-8 12 0-16,9-12 0 0,-9 12 0 15,0 0 0-15,0 0 0 16,-12-9 0-16,12 9 0 15,-16 1-11-15,16-1-76 16,-12 12-3-16</inkml:trace>
  <inkml:trace contextRef="#ctx0" brushRef="#br0" timeOffset="123527.354">11907 5859 460 0,'0'0'6'16,"0"0"2"-16,-4-16 2 15,4 16 1-15,-8-7 1 0,8 7-8 16,-8-3-4-16,8 3 0 16,-10 10 0-16,9 8 0 15,-2 4 0-15,3 5 0 16,0 0 0-16,3 6 0 0,2-1 0 15,1-2 0-15,2 0 0 16,0-8 0-16,-4 0 0 16,4-7 0-16,-3-3 0 15,2-4 0-15,-7-8 0 0,6 10 0 16,-6-10 0-16,0 0 0 16,0 0 0-16,0 0 0 15,0-6 0-15,0 6 0 16,0-12 0-16,0 12 0 15,-3-12 0-15,3 12 0 0,-3-10 0 16,3 10 0-16,0-20-35 16,0 20-56-16,0 0-4 0</inkml:trace>
  <inkml:trace contextRef="#ctx0" brushRef="#br0" timeOffset="124696.2783">11995 7856 304 0,'0'0'7'16,"0"0"5"-16,0 0 3 0,0 0 3 15,-10 0 2-15,10 0 3 16,0 0-1-16,0 0 0 16,0 0-5-16,0 0-5 0,0-11-2 15,2-9-3-15,11-5-2 16,4-9 0-16,8-11 0 16,10-5 0-16,5-6-3 15,12-6-2-15,5-3 0 16,0 1 0-16,8 2 0 15,-3 11 0-15,-3 0 0 0,-4 7 0 16,-7 6 0-16,-6 9 0 16,-10 7 0-16,-4 7 0 0,-8 2 0 15,-6 3 0-15,-7 6 0 16,-7 4 0-16,0 0 0 16,11-3 0-16,-11 3 0 15,0 0 0-15,0 0 0 16,0 0 0-16,0 0 0 0,0 0 0 15,0 0 0-15,-2 4 0 16,2-4 0-16,-3 11 0 16,3-11 0-16,-8 10 0 15,8-10 0-15,-7 10 0 0,7-10 0 16,-6 10-11-16,6-10-40 16,0 0-39-16,0 0 0 15</inkml:trace>
  <inkml:trace contextRef="#ctx0" brushRef="#br0" timeOffset="125239.9196">12935 6540 422 0,'0'0'6'15,"0"0"2"-15,0 0 3 16,0 0 1-16,0-11 0 0,0 11 0 15,0 0 1-15,-3 13 0 16,-2 9-11-16,-1 9-2 16,2 5 0-16,-2 12 0 15,6 1 0-15,0 8 0 16,0-3 0-16,9-1 0 16,6-7 0-16,4-6 0 0,4-5 0 15,1-13 0-15,6-7 0 16,1-8 0-16,1-7 0 15,-2-3 0-15,0-13 0 0,-5-7 0 16,-4-10 0-16,-5-3 0 16,-4-11 0-16,-10-3 0 15,-2-4 0-15,-5-6 0 0,-12 1 0 16,-3 4 0-16,-7 6 0 16,-6 6 0-16,1 9 0 15,-2 7 0-15,-1 9 0 16,3 10 0-16,2 8 0 0,2 0 0 15,2 14 0-15,10 8 0 16,1 5 0-16,10 8 0 16,5-1 0-16,3 6 0 15,11-1 0-15,9-1 0 0,3-8 0 16,12-6 0 0,-1-9 0-16,4-5 0 0,-2-8 0 15,-2-2 0-15,-2-7 0 16,0-11-59-16,-8 6-30 15,1-2-2-15</inkml:trace>
  <inkml:trace contextRef="#ctx0" brushRef="#br0" timeOffset="125807.19">13457 6738 427 0,'0'0'6'0,"0"0"3"0,0 0 2 15,-11-3 2-15,11 3 1 16,-7-10 1-16,7 10 1 0,-7-14-16 16,7 3 0-16,0-3 0 15,7-2 0-15,7-1 0 0,4 0 0 16,4-5 0-16,6 5 0 16,2-3 0-16,0 7 0 15,0 6 0-15,-5 2 0 16,-3 5 0-16,-6 12 0 15,-10 8 0-15,-6 7 0 0,-2 8 0 16,-10 5 0-16,-6 2 0 16,-5 2 0-16,-1 1 0 15,-1-5 0-15,5-5 0 16,2-3 0-16,11-7 0 16,2-9 0-16,5-3 0 0,12-10 0 15,8-3 0-15,13-11 0 16,1-1 0-16,7-8 0 15,-3-2 0-15,2-2 0 0,1-2 0 16,-9 5 0-16,-4 3 0 16,-7 3 0-16,-7 6 0 15,-7-2 0-15,-7 11-16 0,0 0-74 16,0-12-4-16</inkml:trace>
  <inkml:trace contextRef="#ctx0" brushRef="#br0" timeOffset="126576.037">11811 5363 336 0,'0'0'5'0,"-10"-17"2"0,-7 5 1 15,-6-4 1-15,-9 4 2 0,-13 5 0 16,-15 4 0-16,-12 7 1 16,-10 25-2-16,-3 10-1 15,-11 20 0-15,-1 15 0 16,-2 18 1-16,4 12-1 0,10 12 0 16,15 8-1-16,16 9-2 15,22 0-2-15,25-4-1 16,19-11 0-16,30-11-2 15,26-18 1-15,21-20-1 0,20-19 1 16,13-20-1-16,9-21 0 16,11-10 1-16,-1-28 0 15,1-12-2-15,-7-16 0 16,-6-10 0-16,-13-17 0 16,-13-5 0-16,-21-13 0 0,-20-10 0 15,-30-11 0-15,-21-3 0 16,-26-4 0-16,-30 8 0 15,-20 6 0-15,-21 18 0 16,-19 14 0-16,-15 29 0 0,-4 25 0 16,-5 26 0-16,0 19-2 15,7 21 4-15,12 17-2 16,18 13-2-16,28 18-3 0,26 3-12 16,38 15-65-16,33 4-2 15</inkml:trace>
  <inkml:trace contextRef="#ctx0" brushRef="#br0" timeOffset="127194.235">13653 5953 415 0,'0'0'3'0,"-15"-6"0"16,-3 2 3-16,-9 1 0 0,-10 3 2 16,-18 9 1-16,-13 15 1 15,-13 12 2-15,-11 19-2 16,-6 17 0-16,0 20-2 16,4 12 0-16,5 12-5 15,24 6-3-15,17-1 0 16,23-2 0-16,22-10 0 0,21-8 0 15,22-14 0-15,19-16 0 16,21-13 0-16,10-16 0 0,9-17 0 16,17-21 0-16,4-8 0 15,14-26 0-15,0-12 0 16,0-18 0-16,1-16 0 0,-11-13 0 16,-14-15 0-16,-17-13 0 15,-25-10 0-15,-28-6 0 16,-30-3 0-16,-30 1 0 15,-34 9 0-15,-31 12 0 16,-22 23 0-16,-26 24 0 0,-10 27 0 16,-18 28 0-16,2 21 0 15,7 27 0-15,13 20 0 16,19 12 0-16,33 21 0 16,24 5-73-16,39 2-18 15</inkml:trace>
  <inkml:trace contextRef="#ctx0" brushRef="#br0" timeOffset="137043.3576">12198 5350 333 0,'0'0'5'15,"0"0"3"-15,0 0 2 0,-10 0 0 16,10 0 3-16,-10 3 0 16,10-3 0-16,-9 8 0 15,9-8-4-15,-5 12-3 16,5-12 0-16,0 0 0 16,2 10 1-16,9-13 1 0,8-9 0 15,13-13 0-15,16-19 1 16,21-18 0-16,21-22-1 15,22-16-2-15,11-4-3 16,7-2-3-16,-1 4 0 16,-9 16 0-16,-18 13-2 0,-12 29-19 15,-26 31-61-15,-20 6-6 16</inkml:trace>
  <inkml:trace contextRef="#ctx0" brushRef="#br0" timeOffset="137593.8195">13945 5859 416 0,'0'0'1'0,"0"0"4"0,0 0 3 16,0 0 1-16,0 0 3 16,0 0 1-16,6-10 2 15,6-8 1-15,10-7 0 0,16-9-16 16,10-11 0-16,14-16 0 16,15-12 0-16,13-13 0 15,9-17 0-15,12-2-62 0,-4-2-29 16</inkml:trace>
  <inkml:trace contextRef="#ctx0" brushRef="#br0" timeOffset="147620.1935">23194 9644 330 0,'0'0'7'0,"0"0"5"15,0-10 4-15,0 10 5 0,3-8-1 16,-3 8 2-16,2-9 1 16,-2 9 0-16,0 0-7 15,0 0-5-15,-2 9-3 16,-11 9-6-16,0 8-2 0,1 7 0 15,0 4 0-15,0 3 0 16,4-1 0-16,5-1 0 16,3-3 0-16,13-8 0 15,6-7 0-15,6-6 0 0,8-6 0 16,1-8 0-16,-1-3 0 16,5-9 0-16,-9-8 0 15,4-8 0-15,-13-1 0 16,-1-8 0-16,-7-6 0 0,-9-1 0 15,-3 0 0-15,-5 1 0 16,-7 7 0-16,-8 4 0 16,-8 2 0-16,4 14 0 15,-3 7 0-15,-3 9 0 0,5 7 0 16,0 8 0-16,4 7 0 16,7 1 0-16,9 4 0 15,5-3 0-15,2 1 0 16,15 0 0-16,1 5-61 0,10-18-28 15,-1 0-1-15</inkml:trace>
  <inkml:trace contextRef="#ctx0" brushRef="#br0" timeOffset="147909.6374">23611 9818 448 0,'0'0'4'0,"0"0"3"0,0 0 1 15,0 0 1-15,0 4-1 16,0-4 1-16,-7 20 0 0,2-5 0 15,-2 2-9-15,1 7 0 16,-3 2 0-16,4 1-3 16,-2-3-25-16,-4 1-57 15,9 1-3-15</inkml:trace>
  <inkml:trace contextRef="#ctx0" brushRef="#br0" timeOffset="148125.009">23753 10047 460 0,'0'0'1'0,"0"0"2"16,0 13 0-16,-2-1 1 0,0 2 0 15,-4 4 0-15,-1 5 0 16,-1 1-1-16,1 1-3 15,2 0-14-15,-5 10-59 0,2-18-12 16</inkml:trace>
  <inkml:trace contextRef="#ctx0" brushRef="#br0" timeOffset="148590.5248">24022 9631 456 0,'0'0'3'0,"0"0"2"15,0 0 0-15,0 0 1 0,0 0 0 16,-5 3 0-16,-3 9 0 16,-2 12 1-16,1 7-3 0,-7 3-2 15,6 5-1-15,0 5 0 16,3-1 0-16,7-2-1 15,0-4 2-15,6-11-2 16,5-3 0-16,4-9 0 0,5-5 0 16,1-8 0-16,-2-2 0 15,3-14 0-15,-1-6 0 16,-4-5 0-16,-1-12 0 16,-3-1 0-16,-4-6 0 0,-7-5 0 15,-2 4 0-15,-6 0 0 16,-3 5 0-16,-6 8 0 15,-3 6 0-15,1 7 0 16,-3 13 0-16,0 7 0 16,1 7 0-16,-2 13 0 15,6 6 0-15,3 8 0 0,7 3 0 16,3 0 0-16,4 5 0 16,5-2 0-16,14-3-2 0,-4-2-48 15,10-11-37-15,3-9-1 16</inkml:trace>
  <inkml:trace contextRef="#ctx0" brushRef="#br0" timeOffset="148940.6991">24241 9946 475 0,'0'0'4'0,"0"0"1"16,0 0 2-16,-12 0 2 0,12 0-1 15,0 0-5 1,-11 0-3-16,11 0 0 0,0 0 0 16,0-10 0-16,0 10 0 15,17-7 0-15,-4 2 0 16,2 3 0-16,0 2 0 0,-2 0 0 16,-1 7 0-16,-5 3 0 15,-2 4 0-15,-5 6 0 0,-5 3 0 16,-7-1 0-16,2 3 0 15,-5-3 0-15,3 2 0 16,1-7 0-16,4-1 0 16,7-3 0-16,0-13 0 0,15 7 0 15,0-7 0-15,10-7 0 16,0-9-4-16,-8-2-83 16,13-4-3-16</inkml:trace>
  <inkml:trace contextRef="#ctx0" brushRef="#br0" timeOffset="149462.9848">24328 9506 394 0,'0'0'6'0,"0"0"3"0,0 0 3 15,0 0 2-15,-3-11 1 16,3 11 1-16,0 0 0 16,0 0 0-16,-2-9-5 15,2 9-9-15,0 0-2 0,12 9 0 16,-2 3 0-16,3 3 0 16,1 5 0-16,4 2 0 15,7 4 0-15,-5-2 0 16,4 1 0-16,-1-3 0 0,-1 0 0 15,-2-8 0-15,-3 3 0 16,-2-8 0-16,-2-1 0 16,-4-4 0-16,-9-4 0 15,14 10 0-15,-14-10 0 16,0 0 0-16,12 5 0 0,-12-5 0 16,0 0 0-16,0 0 0 15,7 10 0-15,-7-10 0 16,0 14 0-16,0-1 0 0,-3 4 0 15,-1 6 0-15,-4-1 0 16,-2 13 0-16,-2 0 0 16,-6 4 0-16,1 3 0 15,-1 1 0-15,1-1 0 0,-1-5 0 16,7 0 0-16,0-6 0 16,3-7 0-16,8-2 0 15,0-7-89-15,0-15-2 0</inkml:trace>
  <inkml:trace contextRef="#ctx0" brushRef="#br0" timeOffset="150221.1452">20520 8350 374 0,'0'0'7'0,"0"0"3"15,-10-10 1-15,10 10 2 16,-3-12 2-16,3 12 1 16,-5-13 0-16,5 13 2 0,-5-9-7 15,5 9-1-15,0-13-3 16,10-1-4-16,10-8-3 16,24-16 0-16,25-16 0 15,34-23 0-15,28-11-84 16,46-13-3-16</inkml:trace>
  <inkml:trace contextRef="#ctx0" brushRef="#br0" timeOffset="161557.4038">1141 10994 190 0,'0'0'6'16,"0"0"1"-16,0 0 1 16,0 0 1-16,-2-10 1 15,2 10 2-15,0 0 2 16,0 0 0-16,5 0-2 0,-5 0-2 16,15 8 1-16,7-6 5 31,2 5 0-31,6-5-5 0,8 6 2 15,0-5-1-15,6 1 0 16,1-1-1-16,7-1-1 16,-5-2-5-16,2 0 0 15,4 0 1-15,2-2-3 16,2-4 0-16,5 2-1 0,5-1 0 16,0 0 0-16,2-2-1 15,7 2-2-15,1 0 3 16,0 0-1-16,4 1 2 15,2 1-3-15,1-2 1 0,0-1 0 16,4 5 0-16,-1-4 0 16,0 2 0-16,3-2 1 15,-1-3-1-15,3 4 1 16,0-2-1-16,0-1 0 0,0 2 1 16,2-2-1-16,-4 1 0 15,4 1 0-15,-4 0 0 16,-3 3-1-16,-2 2 1 0,-2-2-1 15,1-1 1 1,0 3 0-16,-2 0-1 0,-7 0 1 16,4 0-1-1,-3 0 0-15,2 0 1 0,-2 3-1 16,-3-1 0-16,1-2 1 16,-2 2-1-16,-4 1 0 0,-1-1 1 15,0 1-1-15,-4-3 0 16,0 2 0-16,-1-2 1 0,-2 0-1 15,2 0 1-15,0 0-1 16,3 0 0-16,-2 0 1 16,1 0-1-16,1 0 0 15,2-2 1-15,-3 2-1 16,1-3 0-16,2 1 0 0,3-1 1 16,-3 1-1-16,11-3 1 15,-2 3-1-15,4-3 1 16,1 0-1-16,3-2 1 15,2 4-1-15,-1-5 0 16,-5 6 0-16,1 0 0 0,1 2 0 16,-4 0 0-16,1 0 0 15,1 0 0-15,-4 4 0 16,4-4 0-16,-4 6 0 16,7-4 0-16,-1 1 0 0,-3 0 1 15,1 1-1-15,-2-4 0 16,3 2 0-16,-6 1 1 0,-1-1-1 15,-3 1 0-15,3-1 0 16,-5-2 0-16,-1 3 0 16,1 1 0-16,-4-1 0 15,-1 2 1-15,-2-3-1 16,-2 4 0-16,-3 1 0 0,-2-2 0 16,-1-3 0-16,1 3 0 15,-5 1 1-15,1-2-1 16,0 1 0-16,0 0 0 0,-2 1 0 15,5 0 0-15,-4 0 1 16,-1 2-1-16,3-4 1 16,3 3-1-16,0 1 0 15,2-1 3 1,4 0-1-16,-1 3 0 16,-2-5 0-16,-1 2 1 0,2-4-1 15,-1 2 0-15,-1-2 0 16,-2-1-2-16,0-2 1 0,0 3-1 15,1 0 0-15,4-3 1 16,-3 2-1-16,3-2 0 16,-1 0 1-16,1 0-1 15,0 0 0-15,2 0 0 0,0-2 0 16,0-4 1-16,6 4-1 16,-4-4 0-16,3 1 0 15,0 3-2-15,3-3 0 16,-3 0 1-16,3 2-1 0,-1 2 0 15,-2-5 1-15,1 4-1 16,-4 2 1-16,0 0 1 16,-4-3 0-16,-2 3 0 15,-1-2 0-15,-5 2 1 16,0 0-1-16,-2 0 0 16,-1-2 0-16,1 2 0 0,0 0 0 15,-3 0 0-15,-4-3 1 16,1 3-1-16,-2-2 0 15,1 2 1-15,-4-2-1 0,1 2 0 16,-3 0 0-16,6 0 0 16,-1 0 0-16,1 0 0 15,1 0 0-15,1 0 0 0,-1 0 0 16,4 0 0-16,-4 0 1 16,4 0-1-16,-4 0 0 15,2 0 0-15,-2 0 1 16,-1 0-1-16,1 0 1 0,-1 0-1 15,1-3 0-15,0-2 0 16,2 2 0-16,0 1 0 16,2-1 1-1,-6 2-1-15,6-2 0 0,-7-2 1 16,-1 2-1-16,-2-1 1 16,-6-4-1-16,3 3 1 0,-5-3-1 15,0-2 1-15,-4 0 0 16,0-5-1-16,-1 1 1 15,-1-4-1-15,1-3 1 0,0-3 0 16,-5 0 0-16,2-1-1 16,-4 0 1-16,2-1 0 15,-5 0-1-15,0 4 1 0,-1 0-1 16,-3-3 1-16,-1 5-1 16,-3-5 1-16,0 6 0 15,-1-3-1-15,-4-2 1 16,3 3 1-16,-5 3-2 0,0-4 0 15,0 5 0-15,0 2 0 16,-5-3 0-16,3 6 0 16,-4-2 0-16,1 1 0 15,-3-2 0-15,2 2-2 16,-2 4 4-16,0-3-2 16,0-4 0-16,2 6 0 0,-2 0 0 15,-2-2 0-15,4 0 0 16,0 0 0-16,-2 1 0 15,-2 2 0-15,3-1 0 0,-6-3 0 16,6 3 0-16,-3 2 0 16,-2-1 0-16,-3-3 0 15,0 2 0-15,-3 0 0 0,1 3 0 16,-2-3 0-16,-5 0-2 16,0 3 2-16,-4-2 0 15,-4 3 0-15,-3-2 0 16,-4 1 0-16,-6 1 0 0,-3-1 0 15,-6 2 0-15,-1 0 0 16,-7-2 0-16,0 5 0 16,-2-4 0-16,-8 4 0 15,-1-3 0-15,-6 3 0 16,-2-1 0-16,-5 1-1 16,-6 2 1-16,3 0 0 0,-10 0 0 15,-2 0 0-15,-3 0 0 16,0 0 0-16,-3 0 0 0,-3 0-1 15,-3 0 1-15,-2 0 0 16,0 0 0-16,1 2 0 16,0-2-1-16,0 0 1 15,2 3 0-15,0-3 0 0,3 0-1 16,-1 2 1-16,-4-2 0 16,2 0-1-16,-5 0 1 15,0 3-1-15,-2-3 1 16,4 0 0-16,-2 0 0 0,6 0 0 15,0 0-1-15,8 0 1 16,4 0 0-16,5 0 0 16,4 0 0-16,1 0 0 15,-1-5-1-15,0 2 1 16,6 1 0-16,-3-3 0 16,2 0 0-16,0 0 0 0,4-2 0 15,1-2 0-15,6 3 1 16,-1-2-1-16,1 1 0 0,1 1 0 15,1-1 1-15,-2 0-1 16,-1 2 0-16,1 0 0 16,-1 0 0-16,-4 0 0 15,-1 3 0-15,0-1 0 0,-2 1 0 16,0-1 0-16,-3 3 0 16,1 0 0-16,-2 0 0 15,-2 0 0-15,-2 0 1 16,1 0-1-16,-5 0-1 0,0 0 2 15,-4 3-2-15,0-3 1 16,0 2 0-16,-1 1 0 16,1-1 0-16,-1 0 0 15,0 4 0-15,2-4 0 16,-3 3 0-16,-3 0-1 16,5 2 1-16,-7 0 0 0,-1-1 0 15,-2 1 0-15,4 1 0 16,-3-4 0-16,3 4 0 15,-1-5 1-15,1 1-1 0,5-1 0 16,2-1-1-16,2-2 1 16,5 3 0-16,-2-3 0 0,0 3-1 15,6-3 1-15,-3 2 0 16,2 1-1-16,-2-1 1 16,6 0 0-16,-2 1-1 15,6-3 1-15,1 0-1 0,7 0 1 16,6 0 0-16,3 0 0 15,5-5-1-15,0 0 1 16,-1 3 0-16,3-4 0 16,0 1 0-16,-2 1-1 15,3-1 1-15,-1-1 0 0,-2 2 0 16,1-2-1 0,2 1 1-16,5 1 0 15,-3-2 0-15,2 1-1 0,3 0 1 16,-1 1 0-16,4-1 0 15,-1 2-1-15,2-1 1 0,2 1 0 16,1 0 0-16,-2 3-1 16,-1-2 1-16,1 2-1 0,-2 0 1 15,1 0 0-15,-4 2 0 16,2 1-1-16,1 0 1 16,1-3 0-16,1 2 0 15,-4 0 0-15,6 1 0 0,-1-1-1 16,3 1 1-16,1-1 0 15,5 0 0-15,2 1-1 16,3 4 1-16,-3 0 0 16,5 4-1-16,-4-2 1 15,-1 4 0-15,0 0-1 16,-3-1 1-16,-2 5-1 0,0 0 1 16,-1 3-1-16,1 1 0 15,0-1 0-15,5 2-1 16,-2 4 0-16,2 1 1 15,3 3-1-15,4 0 1 0,3 0 0 16,6 5 0-16,-2-1 1 16,6-2-1-16,6 6 1 0,-1-3 0 15,5-1 0-15,0 1 0 16,5 0-1-16,2-1 1 16,3-2 0-16,3 3 0 15,-4-3 0-15,4 0 0 0,-1-4 0 16,-2-1 1-16,3 0-1 15,-6-7 1-15,3 0 0 16,-2 0-1-16,-6-6-1 16,5 6-8-16,-4-4-11 15,-3 1-63-15,0-17 0 32</inkml:trace>
  <inkml:trace contextRef="#ctx0" brushRef="#br0" timeOffset="163176.2558">12699 12210 436 0,'0'0'5'0,"0"0"3"16,0 0 2-16,0 0 0 15,0 0 1-15,-10-7 0 0,10 7 1 16,-13 0-4-16,13 0-8 16,-18 7 0-16,6 5 0 15,5 3 0-15,-4 3 0 16,6 2 0-16,5-1 0 15,0 1 0-15,5 0 0 0,11-8 0 16,2-4 0-16,3-3 0 16,4-5 0-16,3-3 0 15,-4-5 0-15,2-3 0 16,-5-7 0-16,-3-2 0 0,-6 2 0 16,-6-1 0-16,-6 2 0 15,-6 0 0-15,-11 7 0 16,-5 2 0-16,-3 6 0 0,-3 2 0 15,4 5 0-15,-3 7 0 16,7 0 0-16,2 1 0 16,8-1 0-16,10 1 0 15,3-7 0-15,12 2 0 0,4-8 0 16,6 0 0-16,3-2 0 16,2-6 0-16,-3-2 0 15,-2-4 0-15,-8 1 0 16,-4-1 0-16,-8 1 0 15,-5 3 0-15,-8 0 0 16,-7 7 0-16,-5 1 0 0,0 4 0 16,-4 7 0-16,3 5 0 15,0 1 0-15,7-10-66 16,7 15-25-16</inkml:trace>
  <inkml:trace contextRef="#ctx0" brushRef="#br0" timeOffset="163966.6358">15009 11276 424 0,'0'0'6'0,"0"0"2"0,-1-15 3 15,1 15 0-15,-5-10 1 0,5 10 0 16,-8-8 1-16,-2 8-1 15,-2 6-10-15,2 5-2 0,-2 1 0 16,2 8 0-16,-1-1 0 16,9 0 0-16,0 1 0 15,2-2 0-15,9-6 0 16,9 1 0-16,2-9 0 0,2-1 0 16,2-3 0-16,0-7 0 15,-2-6 0-15,0-2 0 16,-7-4 0-16,-3-1 0 15,-6-2 0-15,-6 2 0 16,0 2 0-16,-11 3 0 0,-1 6 0 16,-8 3 0-16,3 6 0 15,2 6 0-15,1 1 0 16,-2 5 0-16,10-1 0 16,5 3 0-16,6-4 0 15,10-2 0-15,6-1 0 0,7-7 0 16,2 0 0-16,2-7 0 15,-2-1 0-15,-5-7 0 16,-5-2 0-16,-5 2 0 0,-14-3 0 16,-1 4 0-16,-11 1 0 15,-7 6 0-15,-3 4 0 16,-4 3 0-16,0 6 0 0,0 8 0 16,4 8 0-16,5 3-32 15,13 3-57-15,7-2-3 16</inkml:trace>
  <inkml:trace contextRef="#ctx0" brushRef="#br0" timeOffset="164792.5043">18140 11049 406 0,'0'0'7'0,"0"0"3"16,0 0 1-16,0 0 3 16,0-8 0-16,0 8 0 15,0 0 1-15,-10-6-1 16,-3 6-8-16,4 6-6 16,-1 2 0-16,0 4 0 0,-2 0 0 15,4 5 0-15,0 0 0 16,8 3 0-16,4-2 0 15,5-6 0-15,8 0 0 16,6-1 0-16,5-6 0 16,-2-3 0-16,4-2 0 15,-2-2 0-15,-3-8 0 0,-6-2 0 16,-1-6 0-16,-9 0 0 16,-4 1 0-16,-5 0 0 15,-2 2 0-15,-13 2 0 0,0 7 0 16,-10 0 0-16,1 6 0 15,-1 6 0-15,0 0 0 16,2 5 0-16,6 3 0 0,4-1 0 16,9-1 0-16,4 0 0 15,4-2 0-15,14-2 0 16,5-3 0-16,4-5 0 16,3 0 0-16,-4-3 0 0,0-7 0 15,-4-2 0-15,-10-3 0 16,-6-2 0-16,-9 0 0 15,-14 5 0-15,-1-1 0 16,-10 5 0-16,-2 6 0 0,-2 2 0 16,0 5 0-16,11 13 0 15,-7 16-60-15,13-13-31 16</inkml:trace>
  <inkml:trace contextRef="#ctx0" brushRef="#br0" timeOffset="165787.851">20815 12305 449 0,'0'0'4'0,"0"0"2"16,0 0 1 0,-7-6 1-16,7 6 0 0,-17-3 1 15,9 3-1-15,-3 0 1 16,-1 6-6-16,0 2-3 16,0 4 0-16,4 3 0 0,0 2 0 15,6-3 0-15,2 6 0 16,2-5 0-16,9-2 0 15,6-3 0-15,5-3 0 16,-2-4 0-16,2-3 0 0,3 0 0 16,-2-10 0-16,-6 0 0 15,-2-3 0-15,-7 1 0 16,-4-6 0-16,-4 4 0 16,-7 1 0-16,-6 4 0 15,-9-2 0-15,2 11 0 0,-5 0 0 16,-2 3 0-16,5 7 0 15,-3-1 0-15,7 4 0 16,4-1 0-16,6 3 0 0,3-5 0 16,7-2 0-16,11 0 0 15,5-6 0-15,4-2 0 16,5 0 0-16,-2-7 0 16,-2-4 0-16,0-4 0 0,-9 0 0 15,-2 1 0-15,-12-3 0 16,-5 2 0-16,-9 3 0 15,-7 4 0-15,-4 5 0 0,-2 3 0 16,-1 0 0 0,2 11 0-16,3-2 0 0,10-3-42 15,6 10-48-15</inkml:trace>
  <inkml:trace contextRef="#ctx0" brushRef="#br0" timeOffset="170349.6162">12352 12765 407 0,'0'0'7'0,"0"0"2"16,-2-10 3-16,2 10 1 15,0 0-1-15,0 0 0 0,0 0 1 16,-10 0 1 0,10 17-7-16,0 8-4 0,0 8-1 15,0 3-2-15,3 3 0 16,2 7 0-16,-1-4 0 16,2-6 0-16,-1 2 0 15,1-8 0-15,-2-6 0 16,-2-1 0-16,0-10 0 0,1-1 0 15,-3-12 0-15,0 0 0 16,-5-5 0-16,-1-12 0 16,2-11 0-16,0-7 0 0,-2-11 0 15,6-4 0-15,-3-7 0 16,3 2 0-16,3 4 0 16,3 1 0-16,1 5 0 0,2 8 0 15,2 10 0-15,0 5 0 16,5 1 0-16,1 15 0 15,0 6 0-15,6 5 0 16,-3 14 0-16,3 8 0 0,-2 5 0 16,0 14 0-16,-1-3 0 15,-1 7 0-15,-1-3 0 16,-4-4 0-16,-2-1 0 16,1-11 0-16,0 2 0 15,-5-10 0-15,1-1-17 0,-4-1-70 16,1-10-3-16</inkml:trace>
  <inkml:trace contextRef="#ctx0" brushRef="#br0" timeOffset="170526.6993">12412 13028 463 0,'0'0'3'0,"0"0"0"0,0 0 1 16,11 0 0-16,1-2 1 15,6-4 0-15,3-5-3 16,11 4-7-16,-2 1-38 16,13-10-39-16,-1 2-3 0</inkml:trace>
  <inkml:trace contextRef="#ctx0" brushRef="#br0" timeOffset="170672.0191">12940 12934 410 0,'0'0'6'0,"0"0"3"15,0 9 1-15,1 2 0 16,5 1 1-16,-2 2 0 16,6 3-2-16,0 1-3 15,5 10-23-15,10-9-62 0,-7 1-5 16</inkml:trace>
  <inkml:trace contextRef="#ctx0" brushRef="#br0" timeOffset="171416.6564">15182 10637 402 0,'0'0'7'0,"0"0"2"0,-6-8 4 16,6 8 0-16,0 0 0 15,-9-4 0-15,9 4 0 16,-7 10 0-16,7 10-6 0,0 7-4 16,2 5-2-16,3 5-1 15,4 5 0-15,0 2 0 16,0-4 1-16,-2-3-1 0,4-9 0 16,-4-6 0-16,0-7 1 15,-4-5 1-15,-3-10-2 16,0 0 0-16,0 0 0 15,-5-20 0-15,-2-2 0 0,0-11 0 16,-2-6 0-16,2-11 0 16,0-4 0-16,2 0 0 15,3 1 0-15,2 3 0 16,0 8 0-16,5 5 0 0,4 12 0 16,1 10 0-1,8 9 0-15,2 6 0 0,2 14 0 16,4 8 0-16,2 11 0 15,2 6 0-15,-2 7 0 0,-1 0 0 16,-2 1 0-16,-3 3 0 16,-1-9 0-16,-6-11-27 15,-8 3-60-15,1-9-2 0</inkml:trace>
  <inkml:trace contextRef="#ctx0" brushRef="#br0" timeOffset="171568.4318">15266 10803 459 0,'0'0'4'16,"0"0"1"-16,0 0 1 16,0 0 0-16,0 0-1 15,11-5 0-15,2-3-2 16,11 6-8-16,2-10-30 16,12 4-48-16,4-1-4 15</inkml:trace>
  <inkml:trace contextRef="#ctx0" brushRef="#br0" timeOffset="171927.5487">15785 10759 476 0,'0'0'5'0,"0"0"1"16,-14-6 2-16,14 6 1 0,-10-12-2 15,10 12-7-15,-8-20 0 16,8 8 0-16,13-1 0 15,-1 1 0-15,11 2 0 16,-2 0 0-16,6 3 0 0,-4 5 0 16,0 2 0-16,-3 5 0 15,-5 9 0-15,-8 6 0 16,-7 4 0-16,-2 9 0 16,-8-4 0-16,-4 4 0 15,-2-1 0-15,-1 0 0 0,0-7 0 16,5-3 0-16,3-4 0 15,7-3 0-15,2-15 0 16,18 10 0-16,7-10 0 16,9-10 0-16,13-3 0 0,6-5 0 15,15-1-29-15,6-3-58 16,2-6-2-16</inkml:trace>
  <inkml:trace contextRef="#ctx0" brushRef="#br0" timeOffset="172601.7604">18141 10432 462 0,'0'0'4'0,"0"0"3"16,0 0 2-16,0-11 0 15,0 11 1-15,0 0 0 0,0 0-10 16,0 0 0-16,6 11 0 16,-2 8 0-16,3 6 0 15,0 7 0-15,3 3 0 16,0 2 0-16,2 0 0 15,-2 1 0-15,1-7 0 0,-4-6 0 16,0-3 0-16,-5-4 0 16,3-8 0-16,-5-10 0 0,0 0 0 15,0 0 0-15,-7-14 0 16,0-12 0-16,-3-3 0 16,0-11 0-16,2-7 0 15,-1 0 0-15,0-1 0 0,7 6 0 16,0 6 0-16,2 3 0 15,0 13 0-15,4 8 0 16,9 7 0-16,4 5 0 16,4 12 0-16,1 5 0 0,3 6 0 15,5 5 0-15,-3 6 0 16,1 3 0-16,-4 3 0 16,-1-1 0-16,-7-6 0 15,1 4 0-15,-8-7-16 16,1-16-56-16,-8 10-18 0</inkml:trace>
  <inkml:trace contextRef="#ctx0" brushRef="#br0" timeOffset="172750.062">18255 10664 447 0,'0'0'4'0,"0"0"2"16,0 0 0-16,0 0 0 15,0 0 1-15,4-9-1 0,6 6-3 16,5-5-7-16,13-10-54 15,-1 15-25-15,8-6-4 16</inkml:trace>
  <inkml:trace contextRef="#ctx0" brushRef="#br0" timeOffset="173181.583">18669 10597 478 0,'0'0'4'0,"0"0"2"15,-14-5 2-15,14 5-1 16,-10-12 1-16,8 2-8 0,2 0 0 16,2 1 0-16,8-2 0 15,9-1 0-15,9 3 0 16,-4 3 0-16,6 1 0 0,-3 0 0 16,-4 5 0-16,0 5 0 15,-11 2 0-15,-7 3 0 16,-5 5-5-16,-3 3 2 0,-4-1 0 15,-8 0 1-15,0-2 1 16,3 1 0-16,1-4 1 16,4 0 1-16,5-2 0 15,2-10 1-15,5 15-1 16,10-11 1-16,0-1 0 16,7 0-1-16,1-1 1 0,1 3-2 15,2-2 0-15,-4 1 0 16,-3-1-1-16,-4 4 1 15,-3 1 0-15,-6-1 0 16,-6 2 0-16,-8 8 1 0,-9-5-1 16,-5 0 1-16,-5 5-3 15,-4-9-5-15,1 1-43 16,-2 4-35-16,2-4-2 0</inkml:trace>
  <inkml:trace contextRef="#ctx0" brushRef="#br0" timeOffset="174015.4279">20700 12842 459 0,'0'0'4'0,"0"0"1"15,0 0 0-15,0 0 1 16,0 12 1-16,0 3 1 0,3 9 0 16,0 5 1-16,2 4-9 15,2 12 0-15,5 2 0 16,3 7 0-16,0-5 0 15,3-3 0-15,-5-5 0 0,4 0 0 16,-5-11 0-16,-4-9 0 16,-1-3 0-16,-7-3 0 15,0-15 0-15,0 0 0 16,-14 0 0-16,3-15 0 0,-1-7 0 16,-6-10 0-1,4-15 0-15,-2-6 0 0,4-7 0 16,4 2 0-16,1-2 0 15,4 0 0-15,3 9 0 16,5 6 0-16,1 11 0 0,6 6 0 16,5 8 0-16,1 5 0 15,0 8 0-15,7 7 0 16,1 7 0-16,4 15 0 0,2 6 0 16,0 10 0-16,-2 3 0 15,-2 7 0-15,-3 1 0 16,-3 1 0-16,-6-6 0 15,-2-5 0-15,-9-3-11 0,0-2-35 16,-3-12-43-16,-2-1-2 16</inkml:trace>
  <inkml:trace contextRef="#ctx0" brushRef="#br0" timeOffset="174151.3317">20851 13147 415 0,'0'0'4'16,"0"0"2"-16,0 0 0 15,0 0 1-15,9-8-2 16,3 2-1-16,6-3-6 16,12-3-41-16,2 1-35 0,7-1-5 15</inkml:trace>
  <inkml:trace contextRef="#ctx0" brushRef="#br0" timeOffset="174473.2471">21464 12985 448 0,'0'0'3'0,"0"0"2"16,0 12 2-16,-6-1-1 0,2 1 1 15,-8 6 1-15,-4 3 0 16,-1 4 1-16,-5 0-4 16,-3-1-2-16,0 0-1 15,-3 0-2-15,2-4 0 16,1-5 0-16,4-1 0 15,5-4 0-15,3-4 0 0,13-6 0 16,0 0 0-16,0 0 0 16,20-6 0-16,6-4 0 0,8 1 0 15,0-4 0-15,6 3 0 16,-3-2 0-16,1 2 0 16,-8 0 0-16,-3 6-11 0,-8-4-8 15,-3 4-23-15,-2 1-45 16,-14 3-1-16</inkml:trace>
  <inkml:trace contextRef="#ctx0" brushRef="#br0" timeOffset="174618.0674">21543 13094 400 0,'0'0'5'0,"0"0"3"0,0 0 2 15,-12 3 2-15,10 4 1 16,-6 8 0-16,5 3 1 16,-2 7 0-16,5 4-5 15,0 3-3-15,5 8-3 16,6 2-4-16,6 8-25 15,5-8-58-15,-2-1-3 0</inkml:trace>
  <inkml:trace contextRef="#ctx0" brushRef="#br1" timeOffset="181552.6206">12676 12250 195 0,'0'0'7'0,"0"0"4"0,-2-10 5 16,2 10 0-16,0 0 2 16,0 0-2-16,-4-12 1 15,4 12-2-15,0 0-2 16,0 0-4-16,0 0-1 16,0 0-1-16,10-6 2 0,-1 2 2 15,5-1-1-15,1-3 2 16,5-2-1-16,2-2-3 15,4 0-1-15,4-6-1 16,-3 6-1-16,5-3-1 0,3 0 0 16,-4-2-1-16,7 3-1 15,-1 0 1-15,0-1-1 16,4 1 1-16,-4 2-1 0,5-3 0 16,-4 2 0-16,-4 0 0 15,1-1-1-15,-5 1 1 16,0 3 0-16,-3-2-1 15,1 2 1-15,-7-2-1 16,4 3 1-16,0-5-1 0,-2 4 0 16,9-2 0-16,-2 2-1 15,2-2 1-15,1-1-1 16,1 1 1-16,6 0-1 16,-2 3 1-16,1-5-1 15,1 2 1-15,-6 2-1 0,5-3 0 16,-5 4 1-16,-3-1-1 15,3-3 0-15,2 2 0 16,-3 0 1-16,4-1 1 16,-1-1-1-16,1 1 0 0,1-1 0 15,0 4 0-15,0-4 0 16,2 3 0-16,-1 0 0 0,-4 1-1 16,5-1 0-16,-3 0 0 15,1 0 0-15,-2-2 0 16,3-2 0-16,-5 5 1 15,1-1-2-15,0-2 1 0,-7 3 0 16,6-4 0-16,-4 6 0 16,2-4 0-16,0 2 0 15,-2-1-1-15,2-1 1 16,0 2 0-16,3-2 0 0,1 2 0 16,1-4 0-16,-3 4 0 15,3-6 0-15,-2 6 0 16,3-2 0-16,-3 1 0 15,-3 0 0-15,-1 3 0 16,3-1 0-16,-2 1 0 16,0 0 0-16,0-1-1 0,1 4 1 15,1-7 0-15,1 2 0 16,3 1 0-16,-1-1 0 0,0 3-1 16,8-1 1-16,-8-1 0 15,5 0 0-15,-5 4 0 16,6-4 0-16,-3 3 0 0,0 0-1 15,0 1 1-15,-3-2 0 16,2 1 1-16,6 1-1 16,-3 1 0-16,1-4 0 15,1 1 0-15,-4 2 0 16,3 2-1-16,-4-4 1 0,1 0 0 16,-2 2 0-16,-1-1 0 15,0 2-1-15,2-4 2 16,4 2-1-16,-6-3 0 15,7 4 0-15,2-4 0 16,-4 4 1-16,5-1-1 16,-2 3 0-16,-2-1 0 0,-2 3 0 15,-4 0 1-15,4 0-1 16,-6 0 0-16,2 0 1 0,-3 0-1 16,0 0 0-16,3 0 1 15,-3 0-1-15,1-3 0 16,4 1 0-16,-4 2 0 15,6 0 0-15,-4 0 0 0,0 0 1 16,-3 0-1-16,3 0 0 16,-1 0 0-16,-4 2 0 15,1 1 0-15,-4 0 0 16,1-1 0-16,-3-2 1 0,3 5-1 16,-5-3 0-1,-1 0 0-15,2 3 1 0,-4 1-1 16,3-5 0-16,2 5 0 15,-2-1 0-15,0 0 0 16,0-1 0-16,2 2 0 16,1-4 0-16,-1 2 0 0,-3 2 0 15,4 0 0-15,-1-4 0 16,1 5 0-16,0-2 0 0,1 3 0 16,1-1 1-16,0 1-1 15,-3-4 0-15,3 3 1 16,-3-1-1-16,1 0 0 0,-3 0 0 15,-4-1 1-15,0 0-1 16,-5-1 0-16,-2 2 1 16,-2-1-1-16,-2 1-1 15,0 0-6-15,-10-6-21 16,7 15-53-16,4-4-2 0</inkml:trace>
  <inkml:trace contextRef="#ctx0" brushRef="#br1" timeOffset="183081.0227">18120 11160 282 0,'0'0'6'0,"0"0"4"16,0 0 0-16,0 0 1 15,0 0 1-15,0 0 1 0,1-10 1 16,-1 10 1-16,20-5-4 16,-3 2-3-16,0 3-1 15,5 0 0-15,11 0-1 16,-4 3 0-16,8 2-1 16,4 0 0-16,-2 3 0 0,3-2 0 15,1 2-2 1,-1 4 1-16,2-1 0 15,-1-2 0-15,0 1 0 0,4 2-1 16,-4-1 0-16,6 1 0 16,-3-2 0-16,0 2-1 0,-2 1 0 15,-1-1-1-15,-1 0 1 16,0 1 0-16,0 1 0 0,-5 1 0 16,3-2 0-16,3 2 1 15,-5 2 0-15,6-2 0 16,0 0 0-16,-2-1-1 15,3 4 1-15,1-6-1 0,0 6 0 16,-2-3 0-16,2-1-1 16,-2-1 0-16,-1 1 1 15,-3 2-2-15,-3-2 0 16,-3 0 0-16,2-2 0 0,-4 2 0 16,0 1 0-1,-2-4 0-15,3 5 0 0,-4 2 0 16,4-6 0-16,-6 6 0 15,5-4 0-15,-2 1 0 16,-2 2 0-16,4 1 0 16,-6-1 0-16,8 0 0 0,-8 0 0 15,7 3 0-15,-9-3 0 16,9 6 0-16,-6-2 0 0,-2-4 0 16,3 5 0-16,-8-5 0 15,0 3 0-15,2 0 0 16,-2-3 0-16,-3-2 0 15,1 0 0-15,-1 2 0 0,0-5 0 16,-1 3 0-16,0 0 0 16,5-3 0-16,-7 1 0 15,2-1 0-15,-4 3 0 16,5-2 0-16,-2-1 0 16,-2-3 0-16,-4 4 0 0,1-5 0 15,1 1 0-15,-2-1 0 16,-9-8 0-16,18 15 0 15,-18-15 0-15,12 15 0 16,-12-15 0-16,16 15 0 16,-16-15 0-16,12 14 0 0,-12-14 0 15,12 16 0-15,-12-16 0 16,12 14 0-16,-12-14 0 0,8 7 0 16,-8-7 0-16,0 0 0 15,5 11 0-15,-5-11 0 16,0 0 0-16,0 0 0 0,0 0 0 15,0 0 0-15,0 0 0 16,0 0 0-16,0 0 0 16,0 0 0-16,0 0 0 15,0 0 0-15,0 0 0 16,0 0 0-16,0 0 0 16,0 0 0-16,2 17-64 0,-2-17-24 15</inkml:trace>
  <inkml:trace contextRef="#ctx0" brushRef="#br1" timeOffset="186951.4295">6876 11293 225 0,'0'0'7'0,"-7"-4"6"0,7 4 4 15,-20-10 2-15,10 7 4 16,-5-4 1-16,0 4 1 15,0-2 3-15,1 5-6 16,0 0-7-16,5 0-3 0,9 0-2 16,-5 18-2-16,10-8-1 15,20-3 0-15,12 1-1 16,13-4 1-16,17 1 1 0,13-3-1 16,12-2 0-1,7 0-1-15,5-2-1 0,1 2-2 16,-1-2-3-16,1-1 0 15,-3 1 0-15,-3 0 0 16,-4-1 0-16,4 0 0 16,-15 1 0-16,1-2 0 0,-13 4 0 15,-12-3 0-15,-11 3 0 16,-12 0 0-16,-12 0 0 16,-9 0 0-16,-16 0 0 0,0 0 0 15,-18 3 0-15,-10-3 0 16,-4 1 0-16,-12 2 0 15,-9 2 0-15,-11-2 0 16,-14 1 0-16,-5 3 0 0,-9 1 0 16,-8 2 0-16,-9-3 0 15,-6 3 0-15,5 0 0 16,4-2 0-16,1-3 0 0,12 0 0 16,7 0 0-16,12-3 0 15,9 1 0-15,8-3 0 16,8 2 0-16,13-2 0 15,6 3 0-15,5-3 0 16,11 0 0-16,1 0 0 0,13 0 0 16,11 0 0-16,14-5 0 15,12 0 0-15,12-2 0 16,14 1 0-16,11 0 0 16,16-3 0-16,9 4 0 0,8-2 0 15,2 2 0-15,-2 0 0 16,2 0 0-16,-4 3 0 15,-1-3 0-15,-12 5 0 16,-10-3 0-16,-10 3 0 0,-15 0 0 16,-11 0 0-16,-14 0 0 15,-12 0 0-15,-6 0 0 16,-14 0 0-16,0 0 0 0,-12 0 0 16,-8 0 0-16,-12 0 0 15,-8 0 0-15,-12 0 0 16,-8 0 0-16,-11 0 0 15,-12 0 0-15,-2 0 0 16,-9 0 0-16,0-3 0 16,-1-1 0-16,3 1 0 0,5-1 0 15,5-2 0-15,10 0 0 16,8 3 0-16,9-5 0 0,12 6 0 16,6-1 0-16,10 0 0 15,7 2 0-15,5 1 0 16,15 0 0-16,0 0 0 15,6 0 0-15,15 4 0 16,16-1 0-16,13 2 0 0,15 0 0 16,17-2 0-16,10 1 0 15,7-4 0-15,3 0 0 16,3 0 0-16,-6-3 0 16,-5 2 0-16,-9-5 0 0,-18 4 0 15,-10-1 0-15,-9 1 0 16,-18 2 0-16,-6-3 0 15,-11 3 0-15,-13 0 0 16,0 0 0-16,-18 0 0 16,-4 0 0-16,-11 0 0 15,-4 0 0-15,-12 5 0 0,-3 3 0 16,-1-1 0-16,4 3-6 0,1-1-17 16,13-3-61-16,6 11-4 15</inkml:trace>
  <inkml:trace contextRef="#ctx0" brushRef="#br1" timeOffset="189578.8722">8898 13637 384 0,'0'0'6'16,"0"0"2"-16,0 0 3 15,-8-12 1-15,8 12 2 0,-5-11-1 16,5 11 0-16,0 0 0 15,0 0-5-15,0 12-1 16,2 6-3-16,3 10-1 16,3 4-1-16,2 7 1 15,-3 4 0-15,4 1 0 0,-2 1-1 16,-1-3 0-16,1-4-2 16,-3-9 0-16,-1 1 0 0,-3-9 0 15,1-1 0-15,-3-7 0 16,2-6 0-16,-2-7 0 15,0 0 0-15,-10-7 0 16,2-11 0-16,-1-9 0 0,-4-7 0 16,-4-4 0-16,2-9 0 15,0-3 0-15,-2 1 0 16,4 5 0-16,1 1 0 16,1 9 0-16,7 7 0 15,1 7 0-15,3 0 0 0,7 8 0 16,11 4 0-1,5 6 0-15,4 2 0 0,8 5 0 16,4 7 0-16,9 5 0 16,-4 6 0-16,4 4 0 15,-4 3 0-15,-4-3 0 0,-1 3 0 16,-9 0 0-16,0-4 0 16,-12 3 0-16,-8-2 0 0,-8 2 0 15,-2-5 0-15,-17 2 0 16,-2-4 0-16,-11 0 0 15,-6-5 0-15,-1-5 0 16,-5-1 0-16,1-4 0 16,5-5 0-16,1-2 0 0,0-2 0 15,10-5 0-15,0-1 0 16,11 3 0-16,1-5 0 16,13 10-20-16,0-7-67 15,13 2-4-15</inkml:trace>
  <inkml:trace contextRef="#ctx0" brushRef="#br1" timeOffset="190149.3444">9578 13768 387 0,'0'0'5'16,"0"0"3"-16,0 0 2 15,-2-9 0-15,2 9 0 0,0 0 0 16,0 0 0-16,0 0 1 16,-8 15-4-16,8 2-3 15,-1 7-2-15,1 3 0 16,-3 6 0-16,3 1 1 0,0-2-1 15,0 2 0-15,0-5-3 16,3-5-5-16,-2-2-14 16,7-1-60-16,-8-12-3 15</inkml:trace>
  <inkml:trace contextRef="#ctx0" brushRef="#br1" timeOffset="190351.2168">9469 13706 401 0,'0'0'5'16,"0"0"3"-16,0-12 1 16,0 12 1-16,8-15 1 15,2 6 0-15,2-4 1 16,8 2-1-16,-1 6-4 0,7 1-3 16,6 1-2-16,0 3-4 15,8 3-11-15,-10 4-30 16,5 6-41-16,-10 0-2 15</inkml:trace>
  <inkml:trace contextRef="#ctx0" brushRef="#br1" timeOffset="190529.2797">9633 13852 387 0,'0'0'6'0,"0"0"2"16,0 0 2-16,0 0 0 0,0 0 1 15,5 0 1-15,7 0-1 16,1-1 1-16,7-3-6 15,2 2-4-15,6-3-5 16,1 5-10-16,4-3-21 0,-13 3-47 16,3 3-4-16</inkml:trace>
  <inkml:trace contextRef="#ctx0" brushRef="#br1" timeOffset="190681.0576">9633 13999 388 0,'0'0'4'16,"0"0"2"-16,0 0 1 15,0 0 1-15,-5 9 2 16,5-9-1-16,10 6 2 0,5-6-1 16,5 0-7-16,15 0-9 15,-1-3-32-15,13-2-40 16,3 0-4-16</inkml:trace>
  <inkml:trace contextRef="#ctx0" brushRef="#br1" timeOffset="191030.735">10327 13682 421 0,'0'0'4'15,"0"0"0"-15,0 0 2 16,-8-10 0-16,8 10 1 0,-12-10-1 16,2 5 1-16,-5 3 0 15,-4 2-3-15,-2 0-2 16,-1 2-1-16,-3 5 1 15,-3 1-2-15,4 2 1 0,-3-1-1 16,1 1 1-16,4 3 0 16,-1-6-1-16,8 1 0 15,4-1 0-15,-2-2 0 16,13-5-1-16,-10 15 1 0,10-5 0 16,0 0 0-16,5 2 1 15,7 5-1-15,-1 3 1 16,3 2 1-16,2 3-1 0,1-2 0 15,-2 1 1-15,2 3-2 16,-4 2-2-16,-1-10-8 16,-1 5-26-16,-2-1-46 15,-4-3-2-15</inkml:trace>
  <inkml:trace contextRef="#ctx0" brushRef="#br1" timeOffset="191201.3592">9914 13934 445 0,'0'0'2'0,"0"0"0"16,0 0 0-1,5-8 1-15,6 4 0 0,5 1 0 16,7-2 0-16,7-2-3 16,7 4-14-16,0 8-59 0,8-5-7 15</inkml:trace>
  <inkml:trace contextRef="#ctx0" brushRef="#br1" timeOffset="191378.9267">10426 13834 415 0,'0'0'2'15,"0"0"3"-15,0 0 0 16,0 6 2-16,0-6 0 0,-5 14 1 16,3 3-1-16,0-4 1 15,-1 5-1-15,3 2-4 16,0-1-3-16,0 4-7 15,3-11-21-15,-6 6-52 16,8-6-2-16</inkml:trace>
  <inkml:trace contextRef="#ctx0" brushRef="#br1" timeOffset="191863.5186">10677 13786 449 0,'0'0'2'0,"0"0"0"15,0 0 0-15,-7 2 1 16,7-2-1-16,-10 17 1 16,4-1 0-16,2 0 0 0,-1 4-1 15,0 3-1-15,5 1 1 16,0-3-1-16,0 0 0 16,0-3-1-16,2-7 1 15,-2-11 0-15,5 12 1 0,-5-12-1 16,0 0 0-1,0-11 0-15,0-4 0 0,0-5 0 16,0 1-1-16,-2-6 0 16,2 0 0-16,0 4 0 15,-3 0-1-15,3 4 0 0,3 7 0 16,-3 10 0-16,15-3 0 16,-3 11 0-16,0 5 1 15,9 3 0-15,4 7 0 0,2 1 1 16,-1 1 1-16,4-3-1 15,4 2 0-15,-5-8 0 16,1-3 0-16,-5-3 0 16,-3-5 1-16,-4-5-1 0,-4-3 1 15,-6-9 1-15,0-1 0 16,-6-7 0-16,-2-5-1 16,0 1 0-16,-5 0 0 15,-2 0-1-15,1 3-3 0,1 6-7 16,1 2-12-16,4 1-63 15,0 12-3-15</inkml:trace>
  <inkml:trace contextRef="#ctx0" brushRef="#br1" timeOffset="192047.0386">11256 13771 415 0,'0'0'3'0,"0"0"2"15,0 0 3-15,0 8-1 16,0-1 2-16,0 7 0 15,0 1 0-15,0 4 1 0,-2 4-3 16,2 3-3-16,0 0-3 16,0-1-5-16,2-1-13 15,-2 7-51-15,3-16-16 0</inkml:trace>
  <inkml:trace contextRef="#ctx0" brushRef="#br1" timeOffset="192227.5871">11242 13667 451 0,'0'0'3'16,"0"0"0"-16,0 0 2 15,0 0 0-15,0 0 0 16,0 0 0-16,0 0 1 16,12 0-1-16,8 3-3 0,3 2-4 15,9 9-11-15,-2 13-55 16,9-14-16-16</inkml:trace>
  <inkml:trace contextRef="#ctx0" brushRef="#br1" timeOffset="192400.6859">11274 13887 429 0,'0'0'4'0,"0"0"1"0,0 0 0 15,0 0 2-15,0 0-1 16,0 0 2-16,0 13-1 15,10-11 0-15,5-2-7 16,9 5-8-16,1-5-19 16,-12 2-54-16,17 3-1 15</inkml:trace>
  <inkml:trace contextRef="#ctx0" brushRef="#br1" timeOffset="192561.0115">11254 14041 387 0,'0'0'3'0,"0"0"3"15,-3 14 0-15,3-14 3 16,0 16 0-16,0-16 1 16,16 12 1-16,-4-2-1 0,13-5-9 15,0-5-24-15,-1 0-54 16,18 0-2-16</inkml:trace>
  <inkml:trace contextRef="#ctx0" brushRef="#br1" timeOffset="193128.6157">12161 13815 435 0,'0'0'6'0,"0"0"1"15,-7-7 2-15,7 7-1 0,0 0 1 16,0 0 0-16,-2 5 1 16,2 7 0-16,12 10-4 15,2 6-4-15,2 4-2 16,4 5 0-16,-1 1 0 0,-1 1 0 15,-3-1 0-15,0-6 0 16,-8-5 0-16,1-6 0 16,-8-1 0-16,0-7 0 15,0-13 0-15,-15 3 0 16,3-9 0-16,-4-9 0 16,-4-12 0-16,1-4 0 0,-1-15 0 15,3 0 0-15,1-7 0 16,9 2 0-16,0-2 0 15,7 6 0-15,5 6 0 0,9 5 0 16,11 12 0-16,2 4 0 16,6 11 0-16,6 6 0 15,-1 3 0-15,-1 8 0 0,-3 8 0 16,-5 7 0-16,-13 1 0 16,-5 6-2-16,-11 0 1 15,-7-1-1-15,-12-2-2 16,-7-1-1-16,-2-4-5 15,-7-5-8-15,8-11-41 16,-3 6-26-16,10-10-4 16</inkml:trace>
  <inkml:trace contextRef="#ctx0" brushRef="#br1" timeOffset="193543.7671">12628 13822 430 0,'0'0'4'0,"0"0"1"15,6 8 2-15,-6 4 2 0,2 3 0 16,1 3 0-16,-2 4 1 16,5 3 0-16,-6 4-3 15,5-1-2-15,0-1-2 16,1 0 0-16,-2-1-3 0,0-10 0 16,2 5 0-16,-4-9 0 15,3 0 0-15,-5-12 0 16,0 7 0-16,0-7 0 15,-3-7 0-15,-1-8 0 0,-2-7 0 16,2-8 0-16,4-7 0 16,0 0 0-16,0-5 0 15,0 2 0-15,0 0 0 16,8 8 0-16,1 5 0 16,4 9 0-16,-1 9 0 15,4 9 0-15,0 3 0 0,7 11 0 16,-3 8 0-16,2 5 0 15,1 4 0-15,-3 3 0 0,-1 1 0 16,1-1 0-16,-4-4 0 16,-8-1 0-16,1-6-19 15,-5-1-65-15,1-4-5 16</inkml:trace>
  <inkml:trace contextRef="#ctx0" brushRef="#br1" timeOffset="193698.5192">12699 14001 448 0,'0'0'3'0,"0"0"0"16,0 0 2-16,0 0 0 15,9-5 0-15,4 3 0 0,4-1 0 16,8 1-3-16,5-8-13 16,14 2-68-16,0 4-4 15</inkml:trace>
  <inkml:trace contextRef="#ctx0" brushRef="#br1" timeOffset="193893.9444">13248 13813 468 0,'0'0'3'15,"0"0"2"-15,0 0 1 0,0 0 0 16,0 0 0-16,-6 8 1 16,5 4 1-16,-2 2-6 15,3 10-2-15,0-3 0 16,0 6 0-16,0 3 0 0,0-3 0 15,0 1 0-15,4-4-11 16,-4-4-38-16,0-6-37 16,0-1-4-16</inkml:trace>
  <inkml:trace contextRef="#ctx0" brushRef="#br1" timeOffset="194062.0863">13096 13783 441 0,'0'0'4'16,"0"0"2"-16,0 0 1 15,-5-12 0-15,5 12 1 0,3-10-1 16,-3 10 0-16,19-13 1 16,1 8-4-16,8 5-3 15,2 0-4-15,9 3-5 16,-1 1-11-16,9-4-47 0,-8 11-19 16</inkml:trace>
  <inkml:trace contextRef="#ctx0" brushRef="#br1" timeOffset="194243.1268">13546 13771 439 0,'0'0'4'16,"0"0"3"-16,0 0 0 0,0 0 0 16,0 0 1-16,0 9 1 15,0-1 0-15,0 7 0 16,0 0-4-16,0 7-1 16,3 3-1-16,-1 2-3 15,3 3 0-15,-3-1-3 0,1-4-6 16,2 3-17-16,5-4-57 15,-7-4-4-15</inkml:trace>
  <inkml:trace contextRef="#ctx0" brushRef="#br1" timeOffset="194439.1927">13755 13694 477 0,'0'0'1'16,"0"0"0"-16,0 0-1 0,0 0 2 15,0 15-1-15,0 2 1 16,0 7 1-16,0 6-1 16,3 5 0-16,-1 4-1 15,-2 7-5-15,0-5-11 16,0-7-41-16,0 5-26 0,-5-5-6 16</inkml:trace>
  <inkml:trace contextRef="#ctx0" brushRef="#br1" timeOffset="194581.046">13613 13895 415 0,'0'0'5'16,"0"0"0"-16,0 0 1 15,0-11 1-15,0 11-1 0,7-9 0 16,3 6 0-16,10 2-5 16,-2-5-23-16,12 6-58 15,2 0-1-15</inkml:trace>
  <inkml:trace contextRef="#ctx0" brushRef="#br1" timeOffset="194942.6281">14145 13729 468 0,'0'0'3'15,"0"0"2"-15,0-11 1 0,0 11 2 16,-3-12 1-16,3 12 0 15,-2-12-6-15,2 12-3 16,0 0 0-16,0 0 0 0,-2 15 0 16,2 2 0-16,0 11 0 15,2-2 0-15,0 9 0 16,1 2 0-16,0 1 0 16,0-3 0-16,-1-3 0 0,0-5 0 15,-2-5 0-15,3-5 0 16,-1-5 0-16,-2-12 0 15,0 13 0-15,0-13 0 16,0 0 0-16,7-7 0 16,-7 7 0-16,5-13 0 0,-5 13 0 15,6-14 0-15,-4 6 0 16,-2 8 0-16,0 0-34 16,0 0-60-16</inkml:trace>
  <inkml:trace contextRef="#ctx0" brushRef="#br1" timeOffset="195380.2176">14847 13761 457 0,'0'0'2'0,"0"0"0"16,0 0 2-16,0 0 0 15,0 0 2-15,4 0 0 0,9 3 1 16,4-1-1-16,7 3-4 15,4-5-10-15,10 0-72 16,-1 3-4-16</inkml:trace>
  <inkml:trace contextRef="#ctx0" brushRef="#br1" timeOffset="195531.0007">14854 13964 445 0,'0'0'3'0,"0"0"1"15,0 0 1-15,14 0 1 0,2 0 0 16,11 0 0-16,5-3-1 16,10-3-9-16,11-8-73 15,-1 10-5-15</inkml:trace>
  <inkml:trace contextRef="#ctx0" brushRef="#br1" timeOffset="196355.781">15815 13548 454 0,'0'0'4'15,"0"0"0"-15,0 0 1 0,0 0 2 16,0 0 1-16,-13 15 1 15,9 5 1-15,0 6 0 16,-5 11-10-16,9 6 0 0,0 6 0 16,0 4 0-16,4 1 0 15,5-4 0-15,-1-6 0 16,1-4 0-16,-2-8 0 0,-1-5 0 16,-3-4 0-16,-2-9 0 15,-1-14 0-15,-4 10 0 16,-3-10 0-16,-4-6 0 15,-1-11 0-15,-1-7 0 16,-1-8 0-16,2-7 0 0,-3-11 0 16,3-10 0-16,7 3 0 15,-1-2 0-15,6 2 0 16,2 10 0-16,11 0 0 16,2 12 0-16,10 5 0 15,1 10 0-15,10 8 0 0,-2 8 0 16,7 1 0-16,-6 6 0 15,-1 6 0-15,-9 8 0 0,0 1 0 16,-14 7 0-16,-7 2 0 16,-9 0 0-16,-13 1 0 15,-6-4 0-15,-9 1 0 16,-7-3 0-16,-6-4 0 0,3-4 0 16,3 2 0-16,3-11 0 15,8 5 0-15,1-8-42 16,15 2-47-16,13-4-2 15</inkml:trace>
  <inkml:trace contextRef="#ctx0" brushRef="#br1" timeOffset="196800.1847">16214 13736 467 0,'0'0'2'16,"0"0"1"-16,0 0 1 15,-11 14 1-15,6-3 0 16,-2 7 1-16,2-1 0 0,-3 5 1 16,3 0-1-16,3 6-6 15,2-4 0-15,0 1 0 16,0-3 0-16,2-3 0 16,1-2 0-16,-1-5 0 15,2-3 0-15,-4-9 0 0,2 10 0 16,-2-10 0-16,2-10 0 15,-2-2 0-15,0-8 0 16,0-7 0-16,3-8 0 16,-1-4 0-16,5-6 0 15,-2 6 0-15,2-4 0 0,4 8 0 16,4 4 0-16,-5 7 0 16,5 12 0-16,2 4 0 15,-1 8 0-15,3 11 0 0,1 9 0 16,-3 7 0-16,-2 5 0 15,2 6 0-15,-4 6 0 16,-1-2 0-16,-2 1 0 16,-2-4 0-16,-3-6 0 0,-3-4 0 15,1-7 0-15,-3-10-66 16,0 5-24-16</inkml:trace>
  <inkml:trace contextRef="#ctx0" brushRef="#br1" timeOffset="196963.4996">16224 13884 430 0,'0'0'5'0,"0"0"2"16,0 0 2-16,-8-9 1 0,8 9-1 15,0 0 1-15,10-10-1 16,4 8 1-16,7-1-6 16,11 0-6-16,8 3-21 15,19 0-59-15,-9 0-4 16</inkml:trace>
  <inkml:trace contextRef="#ctx0" brushRef="#br1" timeOffset="197176.7919">16791 13730 457 0,'0'0'4'16,"0"0"1"-16,0 0 1 0,0 0 1 15,0 11 1-15,0 2 0 16,0 1 1-16,4 9-2 15,-1-1-7-15,2 2 0 16,-2 10 0-16,6-5 0 0,-1 0 0 16,-3 0 0-16,-3-8-7 15,4-4-48-15,-6 1-32 16,0-4-2-16</inkml:trace>
  <inkml:trace contextRef="#ctx0" brushRef="#br1" timeOffset="197446.107">16564 13637 438 0,'0'0'4'0,"0"0"2"15,-12-11 2-15,12 11 1 16,-11-9 0-16,11 9 1 16,0-10 1-16,8 8 0 0,8 2-6 15,18 0-5-15,6 0 0 16,9 0 0-16,6 2 0 15,5 3 0-15,-3-3 0 16,-5 1 0-16,-5-1 0 16,-15 1 0-16,-4 1 0 15,-10-1 0-15,-9 2 0 0,-9-5 0 16,-7 12 0-16,-8-6-22 16,-7 4-65-16,9 0-4 15</inkml:trace>
  <inkml:trace contextRef="#ctx0" brushRef="#br1" timeOffset="197767.0543">17653 13436 438 0,'0'0'5'0,"0"0"1"0,0-10 3 16,0 10-1-16,0 0 1 15,-16 0 0-15,2 7 2 16,-18 34 3 0,-5 15-12-16,0 11-2 15,1 11 0-15,3 6 0 0,9 8 0 16,7-2 0-16,14-1 0 15,15-28 0-15,13-7 0 16,12-15 0-16,4-9-59 16,8-8-33-16</inkml:trace>
  <inkml:trace contextRef="#ctx0" brushRef="#br1" timeOffset="198879.0858">17064 13704 343 0,'0'0'7'0,"0"0"4"0,2-13 4 15,-2 13 2-15,0-9 0 16,0 9 2-16,0-10 0 15,0 10 0-15,0 0-6 0,0 0-4 16,-4 17-1-16,-2 8-3 16,-1 2-1-16,-1 6-1 15,1 3-1-15,-3 5-2 16,2-5 0-16,1-1 0 0,5 0 0 16,-3-10 0-16,2-1 0 15,0-7 0-15,3-2 0 16,-2-3 0-16,2-12 0 15,0 15-11-15,0-15-10 16,-5-4-59-16,5 4-8 16</inkml:trace>
  <inkml:trace contextRef="#ctx0" brushRef="#br1" timeOffset="199118.6698">17183 13614 396 0,'0'0'6'15,"0"0"2"-15,0 0 1 16,10-7 1-16,-10 7-1 0,0 0 2 16,12 2 1-16,-7 8 0 15,-3 8-5-15,2 2-2 16,1 7-1-16,-5 3 0 0,4 2 0 16,-4 5-1-16,3-2 0 15,-3-2-2-15,0-1-4 16,0-6-5-16,0-6-12 15,-3-10-56-15,1 12-9 16</inkml:trace>
  <inkml:trace contextRef="#ctx0" brushRef="#br1" timeOffset="199327.4711">17037 13868 405 0,'0'0'5'0,"0"0"2"0,0 0 2 16,0 0-1-16,0 0 1 16,0 0 1-16,7 0 0 0,5 0 0 15,3 0-5-15,6 0-3 16,4 0-5-16,14 0-21 16,0 0-56-16,3 0-3 15</inkml:trace>
  <inkml:trace contextRef="#ctx0" brushRef="#br1" timeOffset="199904.0654">17787 13779 436 0,'0'0'5'16,"0"0"3"-16,-3-11 2 15,3 11 0-15,0 0-1 16,0 0 2-16,-9 0-1 15,6 11 2-15,3 6-12 0,0 0 0 16,0 7 0-16,0 7 0 16,0-4 0-16,3 3 0 15,1-4 0-15,-1-2 0 16,-1-5 0-16,1-5 0 0,0-1 0 16,-3-13 0-16,0 12 0 15,0-12 0-15,0 0 0 16,-11-15 0-16,9-4 0 15,-3-9 0-15,3-6 0 0,-1-6 0 16,3-3 0-16,0-1 0 16,5 5 0-16,2 1 0 15,6 9 0-15,-1 4 0 0,1 10 0 16,2 6 0-16,2 9 0 16,3 7 0-16,0 7 0 15,-1 9 0-15,-1 4 0 16,3 6 0-16,-5 4 0 0,2 0 0 15,-3 2 0-15,-7-4 0 16,1-5 0-16,-4-3-44 16,0-4-42-16,-3-4-3 15</inkml:trace>
  <inkml:trace contextRef="#ctx0" brushRef="#br1" timeOffset="200044.428">17874 13939 429 0,'0'0'4'15,"0"0"1"-15,0 0 0 16,0-13 1-16,0 13-1 0,10-9 1 16,5 4-5-16,0-5-13 15,7 3-65-15,5 4-3 16</inkml:trace>
  <inkml:trace contextRef="#ctx0" brushRef="#br1" timeOffset="200214.5538">18185 13946 410 0,'0'0'5'16,"0"0"3"-16,0 15 0 0,0-15 2 16,3 18 0-16,-1-3 1 15,0 2 0-15,3 0 0 16,-1 3-6-16,0-3-5 16,2 1-12-16,-6 7-39 15,7-13-32-15,-3 0-3 0</inkml:trace>
  <inkml:trace contextRef="#ctx0" brushRef="#br1" timeOffset="200730.3323">18597 14053 438 0,'0'0'5'0,"0"0"2"0,-9 0 1 16,9 0 0-16,-7 0 0 15,7 0 1-15,-16 18 0 16,9-9-1-16,2 9-4 0,-1-4-3 16,1 4-1-16,-2 2-3 15,7-1-6-15,-5-5-12 16,3-2-63-16,2-3-1 15</inkml:trace>
  <inkml:trace contextRef="#ctx0" brushRef="#br1" timeOffset="201165.5226">18891 13822 475 0,'0'0'3'0,"0"0"1"15,0 0-1-15,0 0 1 0,0 8 0 16,0 2 0 0,0 7 1-16,0 4 0 0,0 3-3 15,0 0 0-15,2 7-2 16,-2-4 0-16,5-3 0 16,-5 1 0-16,5-8 0 0,-4-2 0 15,3-1 0-15,-2-8 0 16,-2-6 0-16,0 0 0 0,0 0 0 15,0-10 0-15,0-6 0 16,4-13 0-16,0-2 0 16,1-7 0-16,3-4 0 15,-1-2 0-15,3 2 0 16,-2 5 0-16,-1 2 0 16,2 10 0-16,0 5 0 0,0 8 0 15,-2 7 0-15,6 7 0 16,1 11 0-16,0 9 0 15,3 8 0-15,1 4 0 0,-4 3 0 16,1 6 0-16,-3-1 0 16,-4-3 0-16,2-1-8 15,-7 1-59-15,-1-12-20 16</inkml:trace>
  <inkml:trace contextRef="#ctx0" brushRef="#br1" timeOffset="201327.7147">18963 14023 442 0,'0'0'4'0,"0"0"1"0,0 0 1 16,0 0 0-16,1-12 1 15,10 7-1-15,2-2 0 16,4-3-5-16,10 5-19 16,16 0-62-16,-8-3-4 0</inkml:trace>
  <inkml:trace contextRef="#ctx0" brushRef="#br1" timeOffset="201682.3531">19294 13964 480 0,'0'0'4'0,"0"0"3"0,0 0 1 15,-8-13 0-15,8 13-4 16,0-10-4-16,0 10 0 0,3-15 0 15,6 14 0-15,4-5 0 16,-1 6 0-16,6 0 0 16,-3 3 0-16,2 4 0 0,-5 5 0 15,-1 4 0-15,-4 2 0 16,-7 1 0-16,0 3 0 16,-7 0 0-16,-6 1 0 15,-5-1 0-15,-1-2 0 16,-1-3 0-16,-1-3 0 0,5 2 0 15,2-7 0-15,4-2 0 16,10-7 0-16,0 0 0 16,0 0 0-16,14 6 0 15,3-6 0-15,8-3 0 16,5 3-7-16,9-6-79 0,-4-7-4 16</inkml:trace>
  <inkml:trace contextRef="#ctx0" brushRef="#br1" timeOffset="201911.1118">19747 14166 461 0,'0'0'1'15,"0"0"-1"-15,0 14 2 16,0-5-1-16,0 4 1 15,0 1 0-15,-3 6 1 0,-3-1-2 16,2 5-6-16,-7-7-20 16,7 0-55-1,-1-2-2-15</inkml:trace>
  <inkml:trace contextRef="#ctx0" brushRef="#br1" timeOffset="202348.0874">20012 13766 493 0,'0'0'2'15,"0"0"-1"-15,0 0 1 16,0 0 0-16,3 8 0 16,1 6 1-16,1 8 0 0,-1 2 0 15,5 10-3-15,-7 2 0 16,6 1 0-16,-1 1 0 15,-4-1 0-15,1-5 0 16,-1-7 0-16,-3-5 0 0,3-5 0 16,-3-5 0-16,0-10 0 15,0 0 0-15,0 0 0 16,0-18 0-16,0-2 0 16,2-5 0-16,3-12 0 15,0-2 0-15,2-9 0 0,1 4 0 16,7-1 0-16,-3 6 0 15,-1 4 0-15,3 8 0 16,-4 7 0-16,0 10 0 0,0 10 0 16,3 5 0-16,-6 12 0 15,3 11 0-15,3 4 0 16,-4 5 0-16,2 8 0 16,-1 2 0-16,-1-5 0 0,-2 0-8 15,-3 0-40-15,0-11-38 16,-2-7-3-16</inkml:trace>
  <inkml:trace contextRef="#ctx0" brushRef="#br1" timeOffset="202495.8951">20094 14004 456 0,'0'0'3'16,"0"0"1"-16,0 0 0 15,0 0 0-15,8-5 0 16,4 2 1-16,3-2-5 0,12 5-21 15,3-4-59-15,4-7-2 16</inkml:trace>
  <inkml:trace contextRef="#ctx0" brushRef="#br1" timeOffset="202947.7515">20474 13922 470 0,'0'0'4'0,"0"0"2"0,0 0 1 15,-9-8 2-15,9 8 0 16,-8-12-3-16,8 12-6 16,0-18 0-16,0 12 0 15,13-4 0-15,3 2 0 16,5 0 0-16,3 3 0 0,-1 3 0 16,1 2 0-16,-1 0 0 15,-5 6 0-15,-6 6 0 16,-7-3 0-16,-5 6 0 0,0 0-4 15,-5 2 1-15,-2-2 2 16,-3 0-1-16,-1 0 2 16,4-4-1-16,0 1 1 15,5-3 0-15,2-9 1 0,0 15 0 16,0-15 0-16,12 12 0 16,-1-5 1-16,5-2-1 15,2 1 1-15,-4 1 0 16,4 0-2-16,-3-1 0 0,-3 1-2 15,-2-2 4-15,-10-5-2 16,3 12 0-16,-3-12 0 16,-18 15 0-16,-1-5 0 15,-4 0 0-15,-5 0 0 16,-1-3-3-16,4 3-6 16,-3-5-22-16,6 2-53 0,7-7-3 15</inkml:trace>
  <inkml:trace contextRef="#ctx0" brushRef="#br1" timeOffset="203146.1497">21019 13922 475 0,'0'0'1'0,"-3"9"1"0,-1 1 1 15,-6 6 0-15,7-2 0 16,-7 9 1-16,3 1 0 15,-1 6-1-15,3-7-2 16,5 4-6-16,0-7-9 0,5-16-56 16,5 11-15-16</inkml:trace>
  <inkml:trace contextRef="#ctx0" brushRef="#br1" timeOffset="203589.085">21217 13682 475 0,'0'0'3'16,"0"0"1"-16,6-7 1 0,-6 7 0 16,0 0 0-16,5-11 0 15,-5 11 1-15,9 8-3 16,-1 9-3-16,-4 8 0 16,5 4 0-16,-5 8 0 0,4 5 0 15,-1 1 0-15,-1-1 0 16,-6-8 0-16,0 1 0 15,0-10 0-15,0-5 0 16,0-8 0-16,0-2 0 16,0-10 0-16,0 0 0 0,0 0 0 15,0-15 0-15,1-2 0 16,3-5 0-16,0-9 0 16,4-5 0-16,1-6 0 15,9-4 0-15,2 3 0 0,-1 2 0 16,2 5 0-16,-1 4 0 15,-1 7 0-15,-1 12 0 16,2 9 0-16,-10 4 0 0,2 12 0 16,1 8 0-16,-4 9 0 15,1 6 0-15,3 5 0 16,-6 5 0-16,1-1 0 16,-4-2 0-16,1 0-13 0,-1 3-66 15,0-18-9-15</inkml:trace>
  <inkml:trace contextRef="#ctx0" brushRef="#br1" timeOffset="203744.3258">21476 13937 489 0,'0'0'2'0,"0"0"0"16,0 0 1-16,0 0-1 15,7-3 0-15,5 0 1 0,4-2-6 16,11 5-17-16,15-4-63 15,-7-1-3-15</inkml:trace>
  <inkml:trace contextRef="#ctx0" brushRef="#br1" timeOffset="204008.2093">21926 13840 441 0,'0'0'3'15,"0"0"1"-15,0 0 1 16,0 0 0-16,-10 11 0 0,0-5 0 15,-2 5 1-15,-3 1 1 16,-2 5-3-16,-6 0-1 16,3-2 0-16,1 2 1 15,-1 1-1-15,2-6 0 16,8-1 1-16,5-2-1 16,5-9 0-16,0 15-3 0,15-10 0 15,5 0 0-15,4-3 0 16,4 1 0-16,7-1 0 15,-5-2 0-15,7 0-35 0,0-5-50 16,-10-2-4-16</inkml:trace>
  <inkml:trace contextRef="#ctx0" brushRef="#br1" timeOffset="204178.3245">21971 13931 464 0,'0'0'2'0,"0"0"1"15,-3 10 1-15,3 4 1 0,0-2 0 16,3 3 1-16,1 4-1 16,5 3 0-16,-5-2-5 15,11 8-15-15,-7-6-67 16,2-5-4-16</inkml:trace>
  <inkml:trace contextRef="#ctx0" brushRef="#br1" timeOffset="204399.543">22317 13558 484 0,'0'0'1'15,"0"0"-1"-15,0 0 1 16,9 5 2-16,-1 7-1 16,5 10 2-16,-2 10 0 15,2 6-1-15,0 11 2 0,-4 9-1 16,-6 5-4-16,-1 4 0 15,-4 0 0-15,-17 0 0 16,-10-5 0-16,-8 1-28 16,-12-12-57-16,-11-4-4 15</inkml:trace>
  <inkml:trace contextRef="#ctx0" brushRef="#br1" timeOffset="206105.3476">11752 13609 150 0,'0'0'0'16,"0"0"0"-16,9-9 0 15,3 4 2-15,11-7 3 0,0 0 3 16,16-7 3-16,6-3 1 16,9 2 3-16,8-7 2 15,9 6 1-15,5-5 0 16,11 1-2-16,10-2-2 15,6 5-1-15,8-2-2 16,11 0-2-16,5 7 0 0,9 0-2 16,4 5-1-16,-1 5-1 15,3 4 0-15,-9 6-1 16,-2 4-2-16,-10 10 1 16,1 0-2-16,-11 6 0 15,-3-1 0-15,-4 8-1 0,-2-1 2 16,-3 16-2-1,-7 2 0-15,-12 6 3 16,-13 1-1-16,-10 5 1 16,-17 3 0-16,-17 3 1 15,-16 1 1-15,-17-6 0 0,-15-2-2 16,-7 2 0-16,-11 3 0 16,-6 2 0-16,-12-4-1 15,-6 2 0-15,-9-5-1 16,-9 5 0-16,-9-7 2 15,-13-1-1-15,-6-6-1 0,-8-4 1 16,-5-6-1-16,-7-6 0 16,-5-1-1-16,-2-12 1 15,1-8 0-15,-3-4 0 16,0-8 0-16,1-3 0 16,4-12 0-16,3-4 0 0,2-11 0 15,5-5 0-15,10-2 0 16,6-11 0-16,11 2 0 15,13-12 0-15,13 2-1 0,14-9 2 16,18-4-1-16,12-3-1 16,20-5-1-16,10 0 0 15,20-6-1-15,17-1 0 0,13-1 0 16,22 1-1-16,17-1 0 16,26 2 1-16,16 3 1 15,29 11-1-15,16 6-26 16,28 16-47-16,19 8-3 15</inkml:trace>
  <inkml:trace contextRef="#ctx0" brushRef="#br1" timeOffset="209973.043">898 12183 221 0,'0'0'9'0,"0"0"3"0,0 0 3 16,0 0 3-16,0 0 0 15,0 0 2-15,0 0 1 0,-10 0-2 16,10 0-6-16,0 0-3 16,0 0-2-16,0 0-3 15,6-3-1-15,-6 3 0 0,16 0 0 16,-6 0 0-16,0-2 1 16,8 2 0-16,-4 0-1 15,6 0 1-15,5 0-1 16,3 0 0-16,4 0-1 0,3 0 0 15,2 0 0-15,5 0-1 16,8 0 0-16,5 0 0 16,0 0 0-16,4-3 0 15,1 0-1-15,7 2 1 0,0-2-1 16,4-2 1-16,5 2 0 16,6 1-1-16,-1-3 1 15,6 0-1-15,3 0 1 16,0 3-1-16,4-1 1 15,3 1 0-15,-3 2 0 0,0 0 0 16,4 0 0-16,1 0 0 16,0-3 1-16,2 3-1 15,-2 0 0-15,-3 0 1 16,1 0-1-16,0 0 0 0,1 0-1 16,1 3 1-16,-2-1 0 15,-2 1-1-15,5-1 1 16,3 1-1-16,1-1 0 0,6-2 1 15,-4 0-1-15,-1 0-1 16,-3-2 1-16,-2-1 0 16,-8 1-1-16,-6-1 0 15,-8 1 1-15,-10-1-1 16,-3 1 1-16,-10 2-1 16,-2 0 0-16,-7 0 0 0,-5 0 0 15,-4 0 2-15,-2 0-2 16,-8 0 0-16,1 0 0 0,-6 0 0 15,0 2 0-15,-2 1 0 16,0-1 0-16,-3 1 0 16,-1-1 0-16,-2-2 0 15,1 3 0-15,0-3 0 0,0 2 0 16,-3-2 0-16,1 3 0 16,-1-3 0-16,0 0 0 15,-1 0 0-15,-11 0 0 16,12 2 0-16,-12-2 0 0,13 5 0 15,-13-5 0-15,10 2 0 16,-10-2 0-16,12 5 0 16,-12-5 0-16,10 3 0 15,-10-3 0-15,10 4 0 16,-10-4 0-16,0 0-3 16,0 0-2-16,0 0-3 0,0 0-8 15,0 0-21-15,-25 3-49 16,8-3 0-16</inkml:trace>
  <inkml:trace contextRef="#ctx0" brushRef="#br1" timeOffset="212192.1436">907 12138 209 0,'0'0'5'15,"0"0"4"-15,0 0 3 0,0 0 4 16,-2-9 0-16,2 9 3 16,0 0 2-16,0 0 1 15,-11-13-5-15,11 13-2 16,0 0-1-16,-4-15-2 0,4 15-2 15,-2-16-3-15,2 5 0 16,0-7-2-16,0 1-1 16,2-5 0-16,1-1 0 15,2-9-1-15,-3 0-1 16,3-5 1-16,0-3-1 0,-2-4 1 16,2-1-1-16,-3-4 0 15,-2 4 0-15,3-2-1 16,-3 5 0-16,0 0 0 15,0 3 0-15,-3 3-1 0,1 2 0 16,-2 1 0-16,0 4 0 16,4-1 0-16,-3 3-1 15,1-3 1-15,2 4 0 16,-3 2 0-16,1 2 1 0,2 2-1 16,-2-1 0-16,-2 4 0 15,3 3 1-15,-2 2-1 16,3 2 1-16,-2 0-1 0,2 10 1 15,-2-12-1-15,2 12 0 16,0-13 0-16,0 13 0 16,0 0 0-16,0-9 0 15,0 9 0-15,0 0 0 16,0 0-1-16,0 0 1 0,0 0-1 16,0 0 0-16,4-10 1 15,-4 10 0-15,15-5-1 16,0 2 1-16,-1 1 0 0,5 0 0 15,6-1 0-15,-4 0 0 16,9 1 1-16,0-4 0 16,0 1-2-16,2 1-1 15,4-1 0-15,1-1 1 0,4 5 0 16,2-5-1-16,4 4 1 16,3-1-1-16,5 1 2 15,1 0 0-15,2 2 0 16,4-3 1-16,6 1-1 0,-1 0 0 15,4-1 1-15,4 0-1 16,2-2 0-16,5 3 1 16,3-2-1-16,-4-4 1 15,2 2-1-15,-1-3 1 16,-3 4-1-16,1-3 1 16,-3 4-1-16,-5-5 1 0,-3 5-1 15,2 1 0-15,0 1 1 16,-1-1-1-16,3 3 1 15,-4 0-1-15,3 0 1 0,-2 0-1 16,-1 0 0-16,-2 3 1 16,0-1-1-16,-7 1 0 15,-1-1 1-15,-1 0-1 0,-1 1 0 16,0 3 0-16,1-6 1 16,-1 2-1-16,-1-2 1 15,1 2-1-15,1 1 1 16,1-3 0-16,-2 2-1 0,1-2 1 15,-3 3-1-15,0-3 1 16,-2 0-1-16,0 0 0 16,-5 0 0-16,1 0 0 15,-1 0 0-15,-2 0 0 16,2-3 1-16,2 3-1 0,-1 0 1 16,1-2-1-16,2 2 0 15,-3 0 1-15,-1 0-1 16,-3 2 1-16,2-2-1 15,-6 3 0-15,-1-1 1 0,1 1-1 16,-4-3 1-16,-2 0-1 16,2 0 0-16,-7 0 0 15,0 0 0-15,-3 0 1 0,-4-3-1 16,-1 3-1-16,-3-2 1 16,2 2 0-16,-3 0 0 15,-4-3 0-15,4 3 0 16,-6 0 0-16,1 0 0 0,-3 0 0 15,-1 0 0-15,2 0 0 16,-11 0 0-16,9 3 0 16,-9-3 1-16,0 0-1 15,10 0 0-15,-10 0 0 0,0 0 1 16,0 0-1 0,0 0-1-16,0 0 0 0,0 0 0 15,0 0 0-15,0 0 1 16,5 8-2-16,-5-8 2 15,1 17-1-15,6-8 0 0,-2 9 3 16,0 4-1-16,-2-2 1 16,3 7 0-16,-2 3 1 0,3 4-1 15,-7 2 1-15,2 5 0 16,-2-1-1-16,0 3 0 16,0 0-1-16,-2 2 1 15,-5 2 0-15,3-2 0 16,-2 0-1-16,3-1 0 0,0-1-1 15,-2-4 0-15,3 0 0 16,0-4 0-16,-4-1 0 16,6 0-1-16,-3-5 1 15,1-3 1-15,2 0-1 0,0-2 0 16,-2-1 1-16,2-1-1 16,0-2 0-16,0-3 0 15,0-2 0-15,0 0 0 16,0 0 0-16,0 0 1 15,0-3-1-15,0 0 0 0,0 0 0 16,0 0 1-16,0-1-1 16,0 2 0-16,0-3 0 0,0-1 1 15,0-1-1-15,0-8 0 16,0 12 0-16,0-12 1 16,0 0-1-16,0 10 0 15,0-10 0-15,0 0 0 16,0 0 0-16,0 0 0 0,0 0 0 15,0 7 1-15,0-7-1 16,0 0 1-16,0 0 1 16,0 0 0-16,0 0 0 15,0 0-1-15,0 0-3 0,0 0-11 16,0 0-31-16,0 0-41 16,0 0 0-16</inkml:trace>
  <inkml:trace contextRef="#ctx0" brushRef="#br1" timeOffset="215813.3804">12547 12198 211 0,'0'0'8'0,"0"0"3"0,0 0 4 16,5 3 4-16,-5-3 0 16,0 0 0-16,0 0 1 15,9 7-1-15,-9-7-6 16,0 0-4-16,0 0-1 16,11 0-4-16,-11 0 0 15,12-5 0-15,0 0 1 0,2 2 0 16,4-3 1-16,0-3-1 15,2 1 0-15,3 1 1 16,3-5-2-16,2 2 0 0,-1 0 0 16,3-2-1-16,0 0-1 15,2-3 1-15,5 1 0 0,-1 0-2 16,6-4 0-16,-3 4 1 16,9-3-1-16,-4 2 0 15,2-3 1-15,-2 1-1 16,0 2-1-16,-1 0 1 0,-4 1-1 15,-1-1 1-15,2 5-1 16,-1-8 0-16,-2 4 1 16,6-1-1-16,2 0 1 15,2-2-1-15,3 2 0 16,1 0 0-16,-1 0 1 16,6 0-1-16,-5-2 0 15,-1 2 0-15,0 3 0 0,0-6 2 16,0 6-1-16,-3-3 0 15,-2-3 0-15,2 4 0 0,-2-1 0 16,-4 0 0-16,5 0 0 16,-7 6-2-16,2-3 1 15,0 1 0-15,-3-2 0 16,-2 4 0-16,0 1 0 0,-1-2 0 16,0 0 0-16,2 3 0 15,-5-3 0-15,4 1 0 16,1-2 1-16,0-1-1 0,2 1 0 15,3 2-1-15,-2 2 1 16,-2-3 0-16,0 2 0 16,3 1 0-16,-4 0 0 0,3 0 0 15,-3-1 0 1,3 0 1-16,-2-2-1 16,0 4 0-16,2-3 0 15,3 0 0-15,-3 1 0 0,0 0 0 16,0 1 0-16,-3-1 0 15,-3 4 0-15,-1-3 0 0,-3 4 1 16,-1-5-1-16,1 4 1 16,0-4-1-16,2 3 1 15,-4-2-1-15,6-1 1 16,-2 2-1-16,7 2 1 0,-2-4-1 16,-3 1 1-16,1 2-1 15,2-3 0-15,4 2 0 16,1-2 1-16,3 1-1 0,4-1 0 15,-1-1 1-15,6 1-1 16,3 0 0-16,-3 2 0 16,2-2 0-16,-2 0 0 0,-5 0 0 15,2 4 0-15,-4-4-1 16,-2 3 1 0,0 1 0-16,-3-2 0 0,1 1 0 15,3 1 0-15,-4-1 0 16,1 0 0-16,-4 0 0 15,3 2 0-15,-4 1 0 0,-1-3 0 16,0 5 0-16,-7-2 0 16,3 2 0-16,-1 0 0 15,-2 0 0-15,2 0 0 16,-2 0 0-16,4 0 0 0,-1 0 0 16,2 2 1-16,2-2-1 15,3 0 0-15,-1 2 0 16,2 1 0-16,-2 2 1 0,1-5-1 15,0 5 0-15,0-2 0 16,-1-1 1-16,-1 3-1 16,-1-3 1-16,0 0-1 15,0 1 0-15,4-1 1 16,-2 1-1-16,1 1 0 0,-3-1 0 16,1 2 0-16,-1 0 0 15,-5 0 0-15,0 0 0 16,-2 0 0-16,-5 3 0 15,0-6 0-15,-3 4 0 0,-2-1 0 16,-2-1 0-16,-1-1 0 16,-2 4 0-16,-4-2 0 15,6 0 0-15,0 3 0 0,0-4 1 16,-2 1-1-16,3 3 1 16,3-2-1-16,2 0 0 15,0 1 1-15,2 0-1 16,2 1 1-16,0 1-1 0,5-3 0 15,-2 1 0-15,3 1 1 16,2 3-1-16,2-5 0 16,-5 2 1-16,5-1-1 15,-1 1 1-15,-2-1-1 0,-4 0 0 16,0 4 0 0,0-2 1-16,-6 1-1 0,3 1 0 15,-4 1 0-15,-3 0 0 16,-1-2 1-16,4 2-1 15,-8 1 0-15,5-4 0 0,-3 1 1 16,0 0-1-16,4-2 1 16,-4 0-1-16,7-1 1 15,-1 0-1-15,2 3 1 0,-2-5-1 16,2 3 0-16,0-2 1 16,4 5-1-16,-4-5 0 15,5 5 1-15,-3-1-1 16,0 1 0-16,3-2 1 0,0 2-1 15,-2 1 1-15,1-3-2 16,1 3 0-16,-3 1 0 16,1 1 0-16,0-2 0 15,-2 4 0-15,1-3-1 16,1-1 1-16,-1 0 1 0,3 0 1 16,-2 3-1-16,1-3 0 15,-1 4 0-15,2-3-1 16,-3 2 2-16,-2-3-2 15,-1 2 1-15,1 3 0 16,-2-2 0-16,0-1 0 0,-2 3 0 16,2-1 0-16,-3-3 0 15,2 4-1-15,-2-2 1 0,3-1 0 16,-7 2 0-16,2-2 0 16,0-3 0-16,-3 3 0 15,-2-1 0-15,-1-1 0 16,0 0 0-16,1 0 0 0,-1 0 1 15,1 2-1-15,-1-4 0 16,0 2 0-16,3 1 0 16,-3-4 0-16,1 1 0 15,-1 2-1-15,1-1 1 16,-3-2 0-16,-1 3 0 0,4-1-1 16,-3-1 1-16,0 2 0 15,3 0 0-15,-4-2-1 16,-1 3 1-16,5-4-1 15,-1 3 1-15,-5 0 0 16,3 0-1-16,0-3 1 0,0 2-1 16,-2-2 1-16,1 1 0 15,-1-3-1-15,-1 3 1 0,-7-10 0 16,12 15-1-16,-12-15 1 16,13 15 0-16,-13-15-1 15,11 10 1-15,-11-10 0 16,6 13 0-16,-6-13 0 0,8 9 0 15,-8-9 0-15,10 13 0 16,-10-13 0-16,0 0 1 16,4 7 0-16,-4-7 2 15,0 0 0-15,0 0 1 0,0 0 1 16,0 0 0-16,0 0 1 16,0 0-1-16,0 0 1 15,0 0-6-15,0 0 0 16,0 0 0-16,0 0 0 15,0 0 0-15,0 0 0 0,0 0 0 16,0 0 0-16,0 0 0 16,0 0 0-16,0 0 0 15,0 0 0-15,0 0 0 0,0 0-11 16,-7 7-75-16,-2-2-2 16</inkml:trace>
  <inkml:trace contextRef="#ctx0" brushRef="#br1" timeOffset="218557.6027">20858 12325 373 0,'0'0'7'15,"0"0"5"-15,0 0 0 16,0 0 3-16,0 0 1 16,0 0 0-16,0 0 0 15,-9-8 1-15,0 8-6 0,-1 5-4 16,0 5-2-16,-2 4-1 15,4 1-4-15,-2 3 0 16,7 1 0-16,1-1 0 0,2-1 0 16,5-2 0-16,3-5 0 15,4-3 0-15,2-7 0 16,7 0 0-16,-4-7 0 16,3-3 0-16,-5-5 0 15,-3-4 0-15,-1-2 0 16,-6-1 0-16,-5 2 0 0,-5-5 0 15,-6 13 0-15,-3-3 0 16,-7 9 0-16,-2 2 0 16,4 4 0-16,-5 7 0 0,3 7 0 15,2 2 0-15,4-1 0 16,3 5 0-16,12-2 0 16,0-1 0-16,7-4 0 15,11-4 0-15,1-4 0 0,6-5 0 16,7 0 0-16,0-5 0 15,-2-7 0-15,-2-3 0 16,-6-8 0-16,-5 6 0 0,-4-8 0 16,-8 4 0-16,-5 5 0 15,-10-1 0-15,-7 9 0 16,-8 6 0-16,0 2 0 16,-10 7 0-16,5 8 0 15,-2 3 0-15,7 2 0 0,1-1 0 16,3-1 0-16,7-1 0 15,14-2 0-15,5-5 0 16,7-2 0-16,10-6 0 16,-1-2 0-16,9-2 0 0,3-6 0 15,0-5 0-15,-6-2 0 16,-4 1 0-16,-1-4 0 16,-10 2 0-16,-7 1 0 0,-5-2 0 15,-7 5 0-15,-10 3 0 16,-6 4 0-16,-4 5 0 15,-3 2 0-15,-2 10 0 16,0 1 0-16,2 7 0 16,5 0 0-16,3 0 0 0,11-3 0 15,7 3 0 1,4-5 0-16,12-3 0 0,3-4 0 16,12-4 0-16,-1-4 0 15,2-1 0-15,6-7 0 0,-8-2 0 16,-3 0 0-16,-5-6 0 15,-9-1 0-15,-9 3 0 16,-2 1 0-16,-13-2 0 16,-7 8 0-16,-6 7 0 0,-2 0 0 15,1 15 0-15,-1-1-9 16,2 9-81-16,14 4-4 16</inkml:trace>
  <inkml:trace contextRef="#ctx0" brushRef="#br1" timeOffset="220883.7237">12640 12054 418 0,'0'0'6'0,"0"0"2"0,0 0 2 15,0 0 2-15,-6-10 0 16,6 10 1-16,0 0 0 0,-13-5 0 15,13 5-7-15,-12 8-6 16,7 4 0-16,-3 5 0 0,3 4 0 16,5 0 0-16,0 4 0 15,0 0 0-15,7-1 0 16,5-3 0-16,6-4 0 16,3-7 0-16,0-3 0 0,8-4 0 15,-2-3 0-15,0-10 0 16,-7 0 0-16,0-7 0 15,0-1 0-15,-8-5 0 16,-7-3 0-16,-5 3 0 16,-10 1 0-16,-5 1 0 0,-4 5 0 15,-4 6 0-15,-7 4 0 16,-3 9 0-16,3 10 0 16,6 3 0-16,-1 5 0 15,6 1 0-15,6-2 0 0,3 2 0 16,10-7 0-16,3 0 0 15,11-7 0-15,6-6 0 16,4-2 0-16,2-2 0 0,4-9 0 16,0-1 0-16,-3-3 0 15,-5-4 0-15,-4-1 0 16,-11 0 0-16,-4-1 0 16,-6 2 0-16,-14 1 0 15,-3 9 0-15,-5-1 0 0,-3 8 0 16,-2 2 0-16,3 2 0 15,-3 3 0-15,11 8-32 16,1 1-57-16,4-4-3 0</inkml:trace>
  <inkml:trace contextRef="#ctx0" brushRef="#br1" timeOffset="221422.746">12536 11662 414 0,'0'0'6'0,"0"0"3"0,0 0 3 16,0-12 1-16,0 12 0 16,0 0-1-16,0 0 1 15,0 0 1-15,0 8-9 0,4 10-5 16,-2-4 0-16,-2 8 0 15,5 3 0-15,-3 2 0 16,3-5 0-16,-2 1 0 0,1-3 0 16,-1-3 0-16,-1-5 0 15,-2-12 0-15,4 13 0 16,-4-13 0-16,0 0 0 16,0-8 0-16,-4-7 0 15,-1-7 0-15,3-4 0 16,0-7 0-16,-1-5 0 0,1 2 0 15,2 1 0-15,0 0 0 16,0 8 0-16,0 4 0 16,0 5 0-16,2 9 0 15,-2 9 0-15,0 0 0 0,0 0 0 16,16 0 0-16,-7 15 0 16,6 5 0-16,0 3 0 15,4 6 0-15,-1 0 0 0,5 6 0 16,-4-3 0-16,1 1 0 15,-4-6 0-15,-2-2 0 16,1-3 0-16,-5-3 0 0,-3-6 0 16,1-1 0-16,-8-12-7 15,5 10-64-15,-5-10-18 16</inkml:trace>
  <inkml:trace contextRef="#ctx0" brushRef="#br1" timeOffset="221608.2514">12482 11782 440 0,'0'0'5'0,"0"0"1"0,0 0 2 15,0 0 0-15,0 0 1 16,5 0 0-16,7 0 0 16,1 0 1-16,4-3-5 15,8 0-3-15,3-5-7 0,6 7-12 16,1-4-66-16,0-1-2 15</inkml:trace>
  <inkml:trace contextRef="#ctx0" brushRef="#br1" timeOffset="221989.5131">12911 11690 511 0,'0'0'0'15,"0"0"0"-15,0 0 0 16,0 0 0-16,0 0 0 0,0 0 0 16,0 6 0-16,0 3 0 15,0 3 0-15,4 3 0 16,-2 4 0-16,2 4 0 0,-1 0 0 15,2-1 0-15,3 2 0 16,-4-4 0-16,4-3 0 16,-3 4 0-16,0-12 0 0,1 4 0 15,-4-6 0-15,-2-7 0 16,4 13 0-16,-4-13 0 16,0 0 0-16,0 0 0 15,0 0 0-15,0-6 0 16,0 6 0-16,0-12-16 15,0 12-75-15,-4-17-4 16</inkml:trace>
  <inkml:trace contextRef="#ctx0" brushRef="#br1" timeOffset="223640.2129">20713 12385 238 0,'0'0'11'0,"0"0"5"15,7-5 6-15,-7 5 2 16,8-9 3-16,-8 9 1 0,10-7 3 16,-10 7 0-16,0 0-9 15,7-8-7-15,-7 8-4 16,0 0-3-16,0 0-3 16,0 8-1-16,0 1-2 15,-2 3 0-15,2-1-1 0,0 4 0 16,0-3 2-16,7 1 0 15,4-6 0-15,3 0 0 16,2-7-3-16,3 0 0 16,3 0 0-16,-5-9 0 0,4-2 0 15,-9-5 0-15,1 0 0 16,-8-3 0-16,-5-1 0 0,-8 2 0 16,-10 3 0-16,-2 6 0 15,-4 4 0-15,-4 5 0 16,4 0 0-16,-4 10 0 15,6 7 0-15,2-2 0 16,12 10 0-16,1 7-70 0,17-10-20 16</inkml:trace>
  <inkml:trace contextRef="#ctx0" brushRef="#br1" timeOffset="225720.8097">12908 12138 104 0,'0'0'9'0,"0"0"4"0,12-2 3 16,-3-3 3-16,7 0 1 15,6-5 1-15,6 3 1 16,4-8 0-16,7 0-6 16,3 0-5-16,11-5-4 0,-2 3-1 15,8-2-2-15,0 4-1 16,-5-6 1-16,6 4-2 15,-5-3 1-15,4 1 0 16,-4 1 0-16,-2-4 0 16,1 1 1-16,0-1-1 0,4-2 1 15,2 1-2-15,-1 1 1 16,3-3-1-16,0 1 1 16,5-1-1-16,1 3 0 15,-8-3 0-15,7 7-1 0,-3 1 0 16,-2 1 0-16,1 0 0 15,-2 4-2-15,4-4 1 16,0 4-1-16,5-3 0 16,-1 1 0-16,1-1 1 0,5-3-1 15,1 1 1-15,7-1 0 16,-4 4-1-16,0-4 1 0,1 4 0 16,-1-3 0-16,1 5-1 15,0-2 1-15,-1 2 0 16,-1-3-1-16,0 3 1 15,2 2 0-15,-2-2-1 16,3-1 1-16,6 3-1 16,-4-2 1-16,1 1 0 0,0 2-1 15,2-2 1-15,0 5 0 16,-4-4-1-16,0 0 2 16,-2 2-1-16,-3 1 0 0,0 0 1 15,0 4-1-15,0-4 1 16,0 5 0-16,0 2-1 15,3-6 0-15,-4 6 1 16,-1-2-1-16,-4 2 0 16,0 0 1-16,-4 0 0 0,-7 0 0 15,0 2 0-15,-9 1 0 16,-1 0 0-16,0 2 1 0,0-1-2 16,3 1 1-16,-2 3-1 15,-2-1 0-15,2 1 0 16,-1-1 1-16,-4 0-1 15,-3 2 0-15,-1-1 1 16,-7 3 0-16,-1-4 1 0,1-1 0 16,1 3 0-16,3-1 0 15,-4 1 0-15,4 2 0 16,2-5-1-16,1 4 1 16,3 0-1-16,-1 2-1 15,-2-2 2-15,1 5-2 0,-2-5 0 16,3 5 1-16,-2 1-1 15,-5-2 2-15,0 1-2 16,3 2 0-16,0-2 1 16,-3 2-1-16,-3 1 0 0,7 1 1 15,-4 1-1-15,2 0 1 16,2 1-2-16,-4 0 1 16,2 4-1-16,-2-5 0 0,1 4-1 15,-3-1 1-15,0 0 1 16,-5 1-2-16,-3 0 2 15,0-4 0-15,1 1 0 16,-2 1 2-16,-1-2-2 0,5-1 0 16,-5 1 0-16,8 0 0 15,-4-2 0-15,1 1 0 16,3-2 0-16,-4 3 0 16,-1 1 0-16,-1-2 0 0,1 1 0 15,-1-1 0-15,1 1 1 16,-2 3 1-16,4-3-1 15,-3-3 0-15,6 3 1 16,-4 0-1-16,5-2 1 16,-4 1-1-16,2 3 0 0,2-2 1 15,-4 2 0-15,2-1 1 16,-2 0-2-16,5 2 0 16,-3-1 0-16,1-2 0 0,-4-1 0 15,1 1-1-15,0 3 1 16,-8-4-1-16,4-2 0 15,-5 3 1-15,2 1-1 16,-5-2 1-16,-1-2 0 16,1-2 1-16,-6 0-1 0,5-3 1 15,-5-1-1-15,-2-5 1 16,1 3 1-16,-11-9 0 16,7 4 0-16,-7-4-4 15,0 0-13-15,0 0-58 0,0 0-4 16</inkml:trace>
  <inkml:trace contextRef="#ctx0" brushRef="#br1" timeOffset="234936.3089">11610 16811 394 0,'0'0'6'0,"0"0"2"0,-4-10 2 15,4 10 2-15,-8-7 1 16,8 7 1-16,-11-11 1 15,11 11 0-15,-11-4-5 16,3 4-3-16,-5 4 0 0,1 7-7 16,-1 3 0-16,1 1 0 15,-1 2 0-15,3 5 0 16,5-1 0-16,5-2 0 16,0 1 0-16,12-8 0 0,6 0 0 15,5-7 0-15,-2-5 0 16,7 0 0-16,-1-10 0 15,-4-7 0-15,1-3 0 0,-6-1 0 16,-8-5 0-16,-5-1 0 16,-5-2 0-16,0 4 0 15,-9 2 0-15,-7 1 0 16,-4 10 0-16,-4 4 0 0,-1 6 0 16,-5 7 0-16,0 4 0 15,5 6 0-15,0 5 0 16,6 1 0-16,1 1 0 15,11 0 0-15,2 0 0 16,5 1 0-16,7-7 0 16,8-1 0-16,5-4 0 0,5-6 0 15,2-3 0-15,1-2 0 16,2-7 0-16,-4-5 0 16,1-6 0-16,-6 0 0 0,-7-4 0 15,-6 0 0-15,-8 5 0 16,0-4 0-16,-10 4 0 15,-8 4 0-15,-4 4 0 16,-3 6 0-16,-2 3 0 16,-3 6 0-16,3 3 0 0,2 6 0 15,3 0 0-15,4 5 0 16,11-3 0-16,2 3 0 16,5 0 0-16,12 0 0 0,3-8 0 15,10-2 0-15,5-2 0 16,0-8 0-16,0 0 0 15,0-8 0-15,0-4 0 16,-9-4 0-16,-3-1 0 16,-8 0 0-16,-8-3 0 0,-2 3 0 15,-7 5 0-15,-5-3 0 16,-6 7 0-16,-7 3 0 16,-2 5 0-16,-1 5 0 15,4 6 0-15,-1 4 0 0,7-1 0 16,6 1 0-16,2 2 0 15,7-3 0-15,3-3 0 16,11-4 0-16,3-1 0 16,4-6 0-16,10-4 0 15,-1-1 0-15,-3-7 0 16,1-3 0-16,-2 0 0 0,-5-1 0 16,-12-4 0-16,-3 5 0 15,-6 2 0-15,-9 0 0 0,-10 8 0 16,-5 4 0-16,-6 1 0 15,-1 9 0-15,-2 1 0 16,6 6 0-16,0-1 0 0,9-1 0 16,5 1 0-16,4-1 0 15,12 3 0-15,0-6 0 16,17-8-68-16,8 7-23 16</inkml:trace>
  <inkml:trace contextRef="#ctx0" brushRef="#br1" timeOffset="236018.475">19403 16729 421 0,'0'0'4'0,"0"0"1"15,0 0 3-15,-2-13-2 0,2 13 2 16,-20-2 0-16,4 2 1 16,-3 5 0-16,-1 2-4 15,-3 5-1-15,1 3-2 16,5 2 1-16,5 1-1 0,1-3 0 16,11 0 1-16,0-3 0 15,15-5 1-15,2-2-1 16,6-5-1-16,7-2-2 15,0-5 0-15,-3-6 0 0,-2-1 0 16,0-1 0-16,-10-2 0 16,-7 1 0-16,-8-1 0 15,-1 7 0-15,-14 0 0 16,-7 5 0-16,-3 5 0 16,-3 3 0-16,-2 7 0 0,4 2 0 15,3 3 0-15,2-1 0 16,10 2 0-16,2-1 0 15,9-3 0-15,7 0 0 0,9-2 0 16,7-5 0-16,2 0 0 16,5-5 0-16,-3-3 0 15,1-4 0-15,-9-3 0 16,-1-4 0-16,-11-3 0 0,-7-1 0 16,-9 3 0-16,-14 2 0 15,-5 3 0-15,-4 5 0 16,-2 5 0-16,-4 0 0 15,9 11 0-15,-4-2 0 16,16 8 0-16,5 4-85 16,12-9-6-16</inkml:trace>
  <inkml:trace contextRef="#ctx0" brushRef="#br1" timeOffset="237559.3464">15254 15448 377 0,'0'0'6'0,"0"0"2"15,0 0 2-15,-2-10 3 16,2 10 1-16,-3-9 0 16,3 9 2-16,-7-9-1 0,7 9-4 15,-13 0-4-15,3 0-2 16,1 10-2-16,0 5-2 15,0 1 0-15,2 6-2 16,2-5 1-16,1 5 0 16,4-2 0-16,6-3 1 15,4-2 0-15,4-5 1 0,4-7 1 16,2-2 1-16,0-1-4 16,0-6 0-16,0-7 0 15,-4-4 0-15,-2-1 0 0,-5-4 0 16,-6 0 0-16,-3 2 0 15,-3-2 0-15,-6 7 0 16,-7 5 0-16,-4 3 0 16,-4 3 0-16,-1 4 0 0,0 8 0 15,2 5 0-15,2 2 0 16,3 2 0-16,3 1 0 16,7-1 0-16,6 3 0 15,2-3 0-15,10-2 0 0,3-5 0 16,9-3 0-16,2-4 0 15,6-3 0-15,0-5 0 16,-3-10 0-16,3 0 0 16,-7-2 0-16,-3-3 0 15,-8 0 0-15,-5-2 0 0,-7 2 0 16,-2 5 0-16,-12 0 0 16,-7 13 0-16,3 2 0 15,-8 0 0-15,-1 14 0 16,2 2 0-16,2 1 0 0,0 3 0 15,11-1 0-15,5-4 0 16,7-2 0-16,2 0 0 16,10-9 0-16,9 1 0 15,6-5 0-15,-2-2 0 16,7-5 0-16,-2-6 0 0,-6-3 0 16,1-1 0-16,-7-2 0 15,-8-1 0-15,-8-2 0 16,-4 2 0-16,-10 5 0 0,-6 3 0 15,-9 4 0-15,-1 8 0 16,-4 2 0-16,0 5 0 16,-2 8 0-16,8 1 0 0,4 2 0 15,4-3 0-15,9 2 0 16,4-8 0-16,5 4 0 16,12-9 0-16,6-1 0 15,3-3 0-15,7 0 0 16,-1-6 0-16,-3-1 0 0,2-2 0 15,-6-4 0-15,-7-1 0 16,-9 3 0-16,-4 11 0 16,-15-7 0-16,-7 7 0 15,-4 6 0-15,-2 3 0 0,0 8-8 16,1 8-81-16,6-1-1 16</inkml:trace>
  <inkml:trace contextRef="#ctx0" brushRef="#br1" timeOffset="241051.599">1027 14055 187 0,'0'0'1'0,"0"0"1"16,0 0 2-16,0 0 3 16,0-7 2-16,0 7 2 15,0 0 1-15,0 0 0 0,0 0-1 16,0 0-2-16,0 0-1 15,0 0 0-15,0 0-4 16,0 0-1-16,0 0 1 16,0 0 3-16,0 0 0 0,0 0 2 15,8 7 1-15,-8-7 0 16,0 0-1-16,0 0 1 16,0 0-2-16,5 7 0 15,-5-7-2-15,0 0-1 0,7 6 1 16,-7-6-2-16,12 3-1 15,-12-3 0-15,13 4 0 16,-3 0 0-16,-1-3 1 16,2 2-1-16,-2-1 0 0,1 1 1 15,1 0-1-15,1-1 1 16,3 1-1-16,-3-3 1 16,4 2-1-16,-2 0 1 15,4-2-2-15,1 0 0 0,4 3 1 16,2-3-1-16,0 2 0 15,5-2 0-15,-1 0 0 16,4 0 0-16,0 0-1 16,1 0 1-16,5 0-1 0,-7 0 1 15,3 0-1-15,1 0 0 16,1 0 0-16,0 0 0 16,2-2 1-16,2 2-1 15,-2 0 0-15,8-3-1 16,-4 3 1-16,3 0 0 0,1 0 0 15,2-2-1-15,-3 2 1 16,2 0-1-16,-6 0 0 16,3 2 1-16,-4-2-1 15,2 3 1-15,0-1-1 0,-4 1 1 16,1-1-1-16,5-2 1 16,-4 2 0-16,5-2-1 15,-2 3 1-15,4-3-1 16,-1 0 1-16,-1 0 0 0,2 0-1 15,0 0 1-15,-2 0-1 16,2 0 0-16,-4 0 0 16,3 0 1-16,4 0-1 0,-2-3 0 15,-1 3 0-15,4 0 1 16,-3 0-1-16,-1-2 1 16,1 2-1-16,-1-2 0 15,0 2 1-15,-4 0-1 0,3 0 0 16,-2 0 0-16,3-3 0 15,-2 3 1-15,2 0-1 16,1 0 0-16,-1 0 0 16,2 0 1-16,-1 0-1 15,3 0 0-15,1-2 0 0,0-1 1 16,0-1-1-16,2 1 0 16,2-2 0-16,3 0 0 15,0 1 0-15,4-2 0 16,-2 1 0-16,3-1 0 0,-3 3 0 15,0-3-1-15,0 1 1 16,-2 0 0-16,0 3 1 16,1-4-1-16,-3 1 0 0,2 1 1 15,2-1-1-15,-3 2 1 16,1-1 0-16,5 1-1 16,-7-2 0-16,8 3 1 15,-2-3-1-15,2 2 0 0,-2 1 0 16,1-3 1-16,-3 5-1 15,-2-2 0-15,-3 2 0 16,0-3 0-16,-6 3 0 16,0-2 0-16,-1-1 0 15,-6 0 0-15,0 2 0 16,2-3 0-16,-2 4 0 0,-1-2 0 16,1 2 0-16,-3 0 0 15,-4 0 1-15,0 0-1 16,-3 0 0-16,-1 0 0 0,-6 0 0 15,3 2 0-15,-5-2 0 16,-2 0 0-16,2 0 0 16,-1 0 0-16,-3 0 0 0,5 4 0 15,-3-4 0-15,-2 0 0 16,0 0 0-16,-3 0 0 16,1 0 0-16,-6 0 1 15,-1 0-1-15,1 0 0 0,-3 0 0 16,-1 0 1-1,-9 0-1-15,16 0 0 0,-16 0 0 16,16 0 1-16,-3 0 0 16,-3 0-1-16,1 0 1 15,3-4 0-15,1 4 0 16,0-2 1-16,-1 2-1 16,2-2 1-16,-4-1-1 0,3 3 0 15,0-3 1-15,-2 3-2 16,-1 0 0-16,-3 0 0 0,2 0 0 15,-1 0 0-15,-1 0 0 16,-2 0 0-16,-7 0 0 16,16 3 0-16,-16-3 0 15,0 0 0-15,8 0 0 0,-8 0 0 16,0 0 0-16,0 0 0 16,0 0 0-16,0 0 0 15,0 0 0-15,0 0 0 0,0 0 0 16,0 0 0-16,0 0 0 15,0 0 0-15,0 0 0 16,0 0 0-16,0 0-3 16,0 0-7-16,4 11-9 15,-4-11-16-15,15 14-51 16,-15-14-1-16</inkml:trace>
  <inkml:trace contextRef="#ctx0" brushRef="#br1" timeOffset="243158.9705">19281 17319 410 0,'0'0'6'16,"0"0"1"-16,0 0 3 15,0 0 0-15,0 0 0 16,0 0 1-16,0 0 2 16,-8 1-1-16,6 10-4 0,-1 1-2 15,0 3-2-15,2 0 0 16,-2 4-4-16,1 1 0 16,2 3 0-16,-3-1 0 15,3-2 0-15,0 4 0 0,0 2 0 16,0-5 0-16,-2 1 0 15,2-2 0-15,0-2 0 16,0-3 0-16,0-5 0 16,0-10 0-16,0 0 0 0,0-5 0 15,-2-15 0-15,2 2 0 16,0-36 0-16,0-5 0 16,0-6 0-16,0-2 0 15,4 0 0-15,5 4 0 0,1 10 0 16,4 31 0-16,-2 5 0 15,6 5 0-15,-2 9 0 16,7 3 0-16,2 12 0 16,2 10 0-16,-14-7 0 15,0 7 0-15,1 1 0 16,1 4 0-16,0 2 0 16,0 3 0-16,-4-2 0 0,6 3 0 15,-8-1 0-15,3 3 0 16,-1-3 0-16,-1 0 0 0,-6 0 0 15,3-2 0-15,2-6 0 16,-4 5 0-16,-1-8 0 16,-4-5-29-16,0-7-60 0,0-9-2 15</inkml:trace>
  <inkml:trace contextRef="#ctx0" brushRef="#br1" timeOffset="243369.2727">19245 17437 427 0,'0'0'3'0,"0"0"0"0,0 0 2 16,0 0 1-16,0 0 3 15,0 0 0-15,11 0 2 16,-3 0 0-16,3 0-2 16,5 0-1-16,2 0-1 15,1 0-4-15,1 0-3 0,5 0-10 16,-2 0-24-16,6 3-50 15,-2-3-3-15</inkml:trace>
  <inkml:trace contextRef="#ctx0" brushRef="#br1" timeOffset="243785.5104">19907 17373 464 0,'0'0'3'0,"0"0"3"16,0 0 1-16,0 0 1 16,0 0 2-16,0 14 0 15,0-14-7-15,0 18-3 16,0-5 0-16,0-1 0 0,0 0 0 16,0 5 0-16,0 1 0 15,0 0 0-15,0 2 0 16,3-4 0-16,-1 7 0 0,-2-7 0 15,4 2 0-15,-2-1 0 16,0 1 0-16,3-3 0 16,-2-3 0-16,-3-2 0 15,2-3 0-15,-2-7 0 0,2 18 0 16,-2-18 0-16,0 0 0 16,0 0 0-16,0 0 0 15,0 0 0-15,3 6 0 0,-3-6 0 16,0 0 0-16,0 0 0 15,0 0 0-15,0 0 0 16,0 0 0-16,0-4 0 16,0 4 0-16,0 0-62 15,0 0-33-15</inkml:trace>
  <inkml:trace contextRef="#ctx0" brushRef="#br1" timeOffset="245349.9889">15769 15316 387 0,'0'0'6'0,"0"0"4"16,0-9 2-16,0 9 4 0,0-16 1 16,0 16 1-16,0-12 1 15,0 12 0-15,0-10-12 16,0 10-7-16,2 7 0 16,-1 8 0-16,3 8 0 0,1 7 0 15,-3-1 0-15,4 10 0 16,1 2 0-16,-1 3 0 15,2-7 0-15,-3 3 0 16,2-13 0-16,-1 0 0 16,-2-6 0-16,-1-4 0 15,0-3 0-15,-3-14 0 0,0 11 0 16,0-11 0-16,0 0 0 16,-6-13 0-16,0-7 0 15,-1-4 0-15,-2-9 0 16,1-6 0-16,4-3 0 0,-5-3 0 15,5-1 0-15,4 0 0 16,0 4 0-16,0 8 0 0,9 2 0 16,-2 4 0-16,2 6 0 15,3 1 0-15,1 7 0 16,3 4 0-16,1 5 0 16,5 5 0-16,-1 9 0 15,0 9 0-15,-1 10 0 0,3 9 0 16,-4 3 0-16,-1 2 0 15,0 2 0-15,-5-1 0 16,-3-4 0-16,-1-2 0 16,-4-7 0-16,0 0 0 15,0-8 0-15,-3-2 0 16,0-3 0-16,-2-4 0 0,2-3 0 16,-2-10 0-16,3 12 0 15,-3-12 0-15,0 0-6 16,-7-12-82-16,1 2-4 0</inkml:trace>
  <inkml:trace contextRef="#ctx0" brushRef="#br1" timeOffset="245525.0768">15861 15520 416 0,'0'0'3'16,"0"0"3"-16,0 0 1 15,0 0 1-15,4 0 0 16,-4 0 1-16,18-4 0 15,-6 3-1-15,4-4-4 0,5 5-16 16,4-3-66-16,0 0-5 16</inkml:trace>
  <inkml:trace contextRef="#ctx0" brushRef="#br1" timeOffset="246004.7084">16320 15502 467 0,'0'0'5'16,"0"0"2"-16,-12-5 3 15,12 5 0-15,-14-7 2 16,14 7-12-16,-8-17 0 0,3 5 0 16,5 1 0-16,9-1 0 15,7 0 0-15,2-2 0 16,6 5 0-16,-2 1 0 15,0 4 0-15,-2 4 0 16,0 0 0-16,-5 7 0 16,-2 6 0-16,-11 5 0 0,3 1 0 15,-5 1 0-15,-5 4 0 16,-5-1 0-16,-5-1 0 16,0 3 0-16,-2-3 0 15,-1-5 0-15,4 1 0 0,3-6 0 16,2-5 0-16,9 1 0 15,0-8 0-15,7 12 0 16,7-12 0-16,7 3 0 0,6-3 0 16,0 0 0-16,6-3 0 15,2-1 0-15,2-1 0 16,-9 0 0-16,2-1 0 0,-9 5 0 16,-3-2 0-16,-6 0 0 15,-4 3 0-15,-8 0 0 16,0 0 0-16,0 0 0 15,0 0 0-15,0 6-5 16,0-6-87-16,-10 7-4 0</inkml:trace>
  <inkml:trace contextRef="#ctx0" brushRef="#br1" timeOffset="247716.6329">10533 17507 380 0,'0'0'7'0,"0"0"1"0,0 0 3 15,0-10 0-15,0 10 1 16,0 0 0-16,-15-13 1 16,15 13 0-16,-18-3-5 15,9 3-3-15,-9 0-1 0,1 3 0 16,-3 4-1-16,1 6-1 16,-7 2 1-16,4 0-1 15,-3 7 0-15,1 3-1 16,24-25-1-16,-19 24-1 0,-3 7 0 15,8-5 0-15,1 6 1 16,11-3 0-16,-3 2 1 16,10-4-1-16,4-2 2 15,9-4-1-15,5 0 0 16,4-3-2-16,1-4-4 16,4-4-4-16,0-2-15 15,-2-4-60-15,2-1-1 16</inkml:trace>
  <inkml:trace contextRef="#ctx0" brushRef="#br1" timeOffset="248073.4877">10812 17776 368 0,'0'0'5'15,"0"0"3"-15,0 0 2 0,0 0 0 16,0 0 1-16,0 0 0 16,0 0 1-16,-8 0 0 15,8 0-4-15,-5 10-3 16,5-10-3-16,0 0-1 0,0 0 1 16,0 0 0-16,-2 9-1 15,2 2 1-15,-3-1-1 16,1 5 1-16,2-5 1 15,30 27 2-15,-18-29 0 16,3-8 0-16,-3 1 0 16,6-2 0-16,-4-7-1 15,-1-2-1-15,2-2 0 16,-3 0-7-16,-2-3-8 0,0 2-20 16,5 6-52-16,-10-7-2 15</inkml:trace>
  <inkml:trace contextRef="#ctx0" brushRef="#br1" timeOffset="248421.6786">11040 17742 411 0,'0'0'5'0,"0"0"3"16,0 0 0-16,0 0 2 15,0 0 0-15,13-13 1 16,-13 13-1-16,12 0 1 0,-2 0-5 15,-2 0-2-15,2 3-1 16,-1 2-1 0,3 0-1-16,-2 0 0 0,0 2-1 15,0 3 0-15,0-3 1 16,0 3-1-16,-1 0 1 0,-2 0 0 16,-7-10 0-16,9 18 1 15,-9-18 0-15,5 14 0 16,-5-14-2-16,0 0 0 15,0 0 0-15,0 0 0 0,0-9 0 16,0 9 0-16,0-18-5 16,0 3-6-16,0 3-10 15,5-1-20-15,3 1-44 16,-1-2-1-16</inkml:trace>
  <inkml:trace contextRef="#ctx0" brushRef="#br1" timeOffset="248684.5672">11327 17650 379 0,'0'0'7'0,"0"0"1"15,0 0 3-15,0 0 2 0,0 0 1 16,2 8 1-16,-2-8 0 16,6 14 0-16,-6-14-4 15,16 22-4-15,-8-13-2 16,1 3-3-16,1 0 0 16,1 1-1-16,-2 1-2 15,1-2 0-15,3 3 1 0,-3-2-1 16,-1-1 2-16,2-5 0 15,-4 4 0-15,-7-11 0 16,12 7 1-16,-12-7-1 16,0 0-1-16,11 0-2 0,-11 0-7 15,2-15-11-15,-2 15-32 16,7-15-33-16,-2 5-2 16</inkml:trace>
  <inkml:trace contextRef="#ctx0" brushRef="#br1" timeOffset="249713.758">11655 17764 358 0,'0'0'7'0,"0"0"4"16,0 0 2-16,0 0 2 15,10 10 1-15,-10-10 2 0,9 7 1 16,-9-7 1 0,12 2-6-16,-2-2-3 0,5 0-2 15,-2 0-9-15,2-2 0 16,0 2 0-16,-1-5 0 15,2-2 0-15,-2 0 0 0,-1-3 0 16,-1-2 0-16,-2-1 0 16,-2 1 0-16,-3 0 0 0,-4 3 0 15,-1 9 0-15,0-9 0 16,0 9 0-16,-14 0 0 16,7 2 0-16,-3 8 0 15,10-10 0-15,-13 18 0 16,13-18 0-16,-5 29 0 0,5-17 0 15,3 3 0-15,4 3 0 16,6-9 0-16,-1-1 0 16,8-3 0-16,-2-3 0 15,1-2 0-15,4 0 0 16,0-10 0-16,-4 1 0 16,1-6 0-16,0 0 0 0,-5 0 0 15,0 1 0-15,-5 2 0 16,-1-2 0-16,0 4 0 15,-5 1 0-15,-4 9 0 0,10-3 0 16,-10 3 0-16,0 0 0 16,12 3 0-16,-12-3 0 15,13 13 0-15,-3-10 0 16,3 0 0-16,0 0 0 0,3-3 0 16,-2 0 0-16,5 0 0 15,-2-9 0-15,0 0 0 16,3-8 0-16,-5 0 0 15,2-5 0-15,1 3 0 0,-6-1 0 16,1-4 0 0,-1 7 0-16,-4 3 0 0,-1 1 0 15,-7 13 0-15,10-12 0 16,-10 12 0-16,0 0 0 16,0 0 0-16,9 15 0 0,-6-1 0 15,3 4 0-15,-4-1 0 16,3 2 0-16,0 2 0 15,2-6 0-15,1-1 0 16,-1-4 0-16,5-2 0 0,-1-6 0 16,0-2 0-16,2-2 0 15,0-10 0-15,-1-3 0 16,1-9 0-16,-4-2 0 0,8-21 0 16,1-8 0-16,-2 4 0 15,-11 26 0-15,-1 1 0 16,1 6 0-16,-5 0 0 15,3 11 0-15,-3 7 0 16,0 0 0-16,0 0 0 0,4 14 0 16,-4 1 0-16,3 8 0 15,-1 0 0-15,2 1 0 16,0 0 0-16,-4 2 0 16,3 1 0-16,2-3-3 15,-3 1-15-15,0-3-7 0,-2-1-2 16,3-4 1-16,-3-7 4 15,0-10 8-15,-3 9 10 16,3-9 8-16,0 0 9 0,-9 0 8 16,9 0 3-16,-7-7 1 15,7 7-2-15,-4-14-5 16,4 14-7-16,4-12-11 16,5 4 0-16,3-1 0 0,6 8-68 15,5-7-19-15</inkml:trace>
  <inkml:trace contextRef="#ctx0" brushRef="#br2" timeOffset="259283.9916">11353 16837 131 0,'0'0'5'0,"0"0"2"0,-5 0 5 16,5 0 2-16,0 0 2 16,0 0 3-16,-9 0 1 15,9 0 1-15,0 0-3 0,7-10-2 16,6 6-3-16,-4-4-3 16,8 1-2-16,-4-3-2 15,3 0 1-15,1 1-1 16,5-2-2-16,-7-1 0 15,2 0 0-15,6-1 0 0,-4-2-2 16,6 1 2-16,-2-6-3 16,4 4 0-16,1-6-1 15,2 2 0-15,-4 3 1 16,7-3-1-16,0-1 0 16,-1 4-1-16,0 1 2 15,-1-1 1-15,3 2 0 0,0-3 0 16,3 0 1-16,-2-2 0 15,6 4 1-15,-7-4-1 16,8 2 0-16,-5-3 0 0,6 0 1 16,-6-1-2-16,0 3 1 15,4-2-1-15,-4 2-1 16,0 2 1-16,0-1 0 0,1 1 0 16,-1-3 0-16,2 5-1 15,-2-3 0-15,0 5 1 16,-1-4-1-16,0 5 0 15,0-3-1-15,-4 1 1 16,3 2 0-16,-3-1-1 0,0-1 0 16,-2-2 0-16,6 2 0 15,-4-1 0-15,4-3 0 16,0 4-1-16,3-1 1 16,-2 3 1-16,4-1-1 15,1 0 1-15,0 1-1 0,0-3 1 16,-2 5-1-16,3-2 0 15,-4 0 1-15,3 2-1 16,-3-3 1-16,-1 1-1 0,4 1 1 16,-1-1-1-16,1 0 1 15,2-3-1-15,-4 3 1 16,2-3-1-16,4 3 1 0,-5-1-1 16,1 3 1-16,-1-2-1 15,-2 2 0-15,-2 3 0 16,1-1 1-16,-3 3-1 15,0-5 0-15,-1 1 0 16,1 1 1-16,2-1-1 0,1 0 1 16,-2 0-1-16,2-2 0 15,-1 4 0-15,-2 0 0 16,-3 1 0-16,-2 5 0 16,-5-4 1-16,3 0 0 15,-6 2 1-15,2-2 0 16,2 3-1-16,-2-3 1 0,1 0 0 15,3 0-1-15,2 0 0 16,-2 3-1-16,1-1 1 0,1-2-1 16,-3 5 0-16,3-3 0 15,-3 2 0-15,1 1 0 16,-2-3 0-16,-1 3 0 16,3 0 1-16,-1-3-1 0,1 3 0 15,-2 0 0-15,4 0 0 16,3 0 1-16,0 0-1 15,-1 0 0-15,0 0 0 16,3 0 0-16,-1 0 0 0,-4 6 0 16,2-5-1-16,-2 2 1 15,4 2 0-15,-5-2 0 16,1 2 0-16,3-3 0 16,-4 3 0-16,4 3 0 15,0-4 0-15,-2 4 0 16,4-3 0-16,-1 0-1 0,-1 2 2 15,4-2-2-15,-3 3 1 16,3-1 0-16,-3-1 0 16,5 0 0-16,-2 2 1 0,-2-4-1 15,1 4 1-15,1 0 0 16,2-1 1-16,4 1-2 16,1-1 2-16,4 0-1 0,-1 1 0 15,6-4 0-15,-2 4 0 16,1 1 0-16,1-1 0 15,-6 1-1-15,0-3 0 16,-2 4 1-16,-5-2-1 0,-1 1 0 16,2-1 0-1,-4 2 0-15,0-3 0 0,2 3 0 16,6-3 1-16,-3 4-1 16,6 1 0-16,-1-2 1 0,0 0-1 15,2 2 0-15,1-2 1 16,1 2-1-16,-2 1 0 15,1-3 1-15,0 2-1 16,-2 0 1-16,3-2-1 16,1 1 0-16,-2 1 0 0,0-4 0 15,-4 4 1-15,2 0-1 16,-3 0 1-16,2 3-1 16,-5-3 1-16,-2 1-1 0,0 0 1 15,-3-1-1-15,1-2 0 16,-6 0-1-16,0 2 1 15,-8-2 0-15,4-1 0 16,-3-1 0-16,-3 2 0 0,3 1 0 16,3-4 0-16,-1 2 0 15,3-1 0-15,3 2 0 16,1 0 0-16,1 0 0 16,4-1 0-16,-2 3 0 15,1-1 0-15,-1-2-1 16,1 1 1-16,-9 3 0 0,6-3 0 15,-8-2 0-15,3 1 0 16,-5 1 1-16,0-3-1 16,-2 1 2-16,1-1-1 0,1 3 1 15,0 0 0-15,0-2-1 16,0 2 1-16,-1-3-1 16,-3 3-1-16,1-1 1 0,-3-1-1 15,-3 2 0-15,-2 0 0 16,2-3 0-16,-4 3 0 15,1-1 0-15,-1-1 0 16,-2 1 1-16,0-2 0 0,2-2-1 16,3 2 1-16,-5-2 0 15,5 3-1-15,-3-4 1 16,0 1 0-16,6 0-1 16,-3 0 0-16,0 2 1 15,0-2-1-15,-3 3 0 16,5-4 0-16,-4 1 0 0,-1 1 0 15,-1-2-1-15,-1 4 1 16,-1-2 0-16,2-2 0 16,-1 4-1-16,-3 0 1 0,2-4 0 15,2 5 0-15,1-1-1 16,-1 2 1-16,1 0 1 16,-3 0-1-16,2-3 1 0,-2 3-1 15,1-3 1-15,-10-7 0 16,16 11 0-16,-16-11-1 15,9 7 0-15,-9-7 1 16,0 0-1-16,7 8 1 16,-7-8-1-16,0 0 1 0,0 0-1 15,0 0 1-15,0 0 0 16,9 7 0-16,-9-7-1 16,0 0 1-16,0 0 0 15,0 0-1-15,0 0 1 16,0 0-1-16,0 0 0 15,0 0 0-15,0 0 0 0,0 0 0 16,0 0 0-16,0 0 0 16,0 0 0-16,0 0 0 0,0 0 1 15,2 10-1-15,-2-10 0 16,0 0 0-16,0 0 1 16,0 0-1-16,0 0 0 15,0 0 1-15,0 0 0 0,0 0 0 16,0 0 0-16,0 0 1 15,0 0 0-15,0 0 0 16,2 7 1-16,-2-7-5 16,0 0-7-16,0 0-31 15,0 0-46-15,10-5 2 0</inkml:trace>
  <inkml:trace contextRef="#ctx0" brushRef="#br2" timeOffset="265654.1996">11463 16687 154 0,'0'0'3'15,"0"0"4"-15,0 0 3 16,0 0 4-16,0 0 3 0,0 0 1 16,0 0 2-16,0 0 0 15,0 0-3-15,0-5 0 16,0 5-7-16,5-10 0 15,5-1 1-15,0 2-3 16,4-6-2-16,4-3 1 0,2 4-1 16,0-1-2-16,7 0 3 15,-2-5-3-15,5 2-2 16,0 1 1-16,2 3 1 16,3-3 0-16,-1-3-2 15,7 2 1-15,-4-4-1 0,7 2 0 16,1 1 1-16,2-4-2 15,1 3 1-15,-4-2-1 16,4 2 0-16,-4 2 0 0,1 1 0 16,-3 1 1-16,3-2-2 15,-3 2 1-15,2 0 0 16,2-2 0-16,-3 3 0 16,3 1 0-16,2 1 0 15,-6 2 0-15,2-1-1 0,1 0 1 16,3 0 0-16,-6 2-1 15,2 0 1-15,-6-2-1 16,4 0 0-16,-2-1 0 16,0-2-1-16,2 2 1 0,-5 1-1 15,0 0 1-15,4-3-1 16,0 5 2-16,-1 3-1 16,0-6 0-16,5 1 1 15,-5 0-1-15,7 1 1 0,-4-1 0 16,0 0 0-16,0 0-1 15,-3 2 0-15,2 0 1 16,-5 3-1-16,1-4 1 0,-3 4-1 16,-3-4 1-16,5 4-1 15,0-2 1-15,0-1-1 16,1 0 1-16,4 0-1 16,-2-2 1-16,4-1-1 15,-1 3 1-15,2 0-1 0,-3 0 1 16,3 0-1-16,-3 3 0 15,2-3-1-15,2 5-1 16,-7-2-3-16,6 0-4 16,-4 1-9-16,-1-6-46 0,0 10-14 15</inkml:trace>
  <inkml:trace contextRef="#ctx0" brushRef="#br2" timeOffset="266968.8805">12296 15976 259 0,'0'0'6'0,"0"0"4"16,0 0 4-16,0 0 4 16,-10 5 2-16,10-5-1 15,0 0 1-15,-8 5 1 16,8-5-6-16,0 0-5 0,-7 9-3 15,7-9-4-15,0 15-1 16,0-15-1-16,0 15 1 16,0-15 1-16,12 12 0 0,-5-6 0 15,6-6 0-15,2-3 0 16,0-5 1-16,-3 1 0 16,1-3 2-16,-2-5-1 15,-3 1 1-15,0-2 0 16,-8 7 1-16,-3-1-1 15,-6 2-2-15,-6 1 0 0,-3 7-2 16,1 0-1-16,-3 0-1 16,3 7 0-16,2 4-1 15,2-4-1-15,3 1 1 0,6 1 0 16,4-9 0-16,2 12 1 16,12-9 0-16,7-3 0 15,-1 0 1-15,5-5 0 0,1-2 1 16,-1-4 0-16,-3 2 0 15,-3-3 1-15,-8 1-1 16,-3 1 1-16,-8 1-1 16,0 9 0-16,-12-15-2 15,-3 12 0-15,0 3 0 16,-5 0-2-16,3 5-3 0,-3 2-4 16,8 3-4-16,-1 0-6 15,8 2-13-15,5 4-50 16,7-8-5-16</inkml:trace>
  <inkml:trace contextRef="#ctx0" brushRef="#br2" timeOffset="267466.4344">13218 15691 425 0,'0'0'4'0,"0"0"1"0,0 0 2 15,0 0 1-15,0 0 1 16,-10-8-1-16,10 8 0 15,0 0 1-15,-13 3-4 16,13-3-3-16,-4 14-1 0,4-14-1 16,0 17 0-16,0-17 0 15,9 13 1-15,3-10 0 16,6-3 1-16,4 0 0 16,-2-4 0-16,3-8 1 15,-3 3 1-15,-5-4 1 0,-3 1-5 16,-7 2 0-16,-5-2 0 15,0 2 0-15,-12 0 0 16,-1 6 0-16,-4-2 0 16,-3 6 0-16,3 0 0 0,-1 0 0 15,3 3 0-15,0 1 0 16,7 7 0-16,4-2 0 16,4-9-12-16,-5 20-17 0,7-12-56 15,11-1-4-15</inkml:trace>
  <inkml:trace contextRef="#ctx0" brushRef="#br2" timeOffset="267887.0422">14061 15507 410 0,'0'0'5'0,"0"0"1"15,0 0 2-15,-6-3 1 0,6 3-1 16,-10 0 2-16,10 0-1 16,-11 0 1-16,11 0-4 15,-11 6-3-15,11-6-2 16,-8 6 0-16,8-6 0 0,0 0 0 15,0 11 0-15,0-11 1 16,19 0 0-16,-8 0 0 16,5-3 1-16,-2-5 1 0,2 2-1 15,-2-4 1-15,-4 0-2 16,-2 0-2-16,-5-2 0 16,-3-1 0-16,0 13 0 15,-21-11 0-15,4 11 0 16,-8 0 0-16,3 4 0 15,-4 1 0-15,2 10-2 0,2-3-24 16,-8 3-60-16,20 0-3 16</inkml:trace>
  <inkml:trace contextRef="#ctx0" brushRef="#br2" timeOffset="269813.3086">11428 16711 239 0,'0'0'7'0,"0"0"6"16,0 0 5-16,0 0 2 15,0 0 0-15,0 0 2 16,0-5-1-16,0 5 3 0,0 0-8 16,7-15-5-16,-7 15-3 15,13-17-1-15,-6 4-3 16,3-4 0-16,1 2 0 0,1-4 0 15,2 4 0-15,-1-5-1 16,4 0 0-16,-1 2-1 16,0-1 1-16,2 2-1 15,0-3 0-15,-1 2 0 16,-2 0 0-16,2-1 0 16,-1 5-1-16,-2 1 1 0,1-1-1 15,2 1 0-15,-2-1 0 16,0 3 1-16,0-2-1 15,2 1-1-15,-1 0 1 16,3-3 0-16,-1 3 0 16,2-3 0-16,-3 2 1 0,3-1-1 15,0 1 0-15,2 1 0 16,-4 0 0-16,2-1 0 0,-1 1 0 16,-1 2 0-16,-1 0 0 15,-2 1 0-15,0-2 0 16,0 1 0-16,2 0 0 15,-2-3 0-15,0 4 1 0,0-3-1 16,0 0-1-16,0-2 0 16,0 2 0-16,0 0 0 15,-1 2 0-15,-1 0 0 16,2-3 0-16,0 4 0 16,0-1 0-16,3 0 1 0,-2 0-1 15,5 1 1-15,-1-2-1 16,-1 1 1-16,4 0-1 15,-1 0 0-15,2-2 0 16,1 2 1-16,0-2-1 0,5-1 1 16,-5 4-1-16,0-1 0 15,0 0 1-15,-3 2-1 16,1 0 1-16,-3 2-1 0,-1 0 0 16,-1 1 1-16,0-2-1 15,-2 0 1-15,4-1-1 16,1 1 1-16,-2-3-1 15,6 0 1-15,0 0-1 16,0 0 2-16,-1 0-2 0,4 0 0 16,-4 0 0-16,4 0 0 15,-6 3 0-15,-2 2 0 16,0-2 0-16,-2 2 0 0,-1 0 0 16,1 0 0-16,-6 0 0 15,3 0 0-15,-3 3 0 16,4-3 0-16,-2-1 0 15,4 2 0-15,1-2 0 16,2-2 0-16,0 4 0 0,8-5 0 16,-5 3 0-16,-2-1 0 15,6 0 0-15,-6 4 0 16,-2-2 0-16,-3 0 0 0,-1 0 0 16,-3 3 0-16,-2 0 0 15,2-4 0-15,1 4 0 16,2-3 0-16,-2 0 0 15,4 0 0-15,-4 0 0 16,4 2 0-16,-6-1 0 0,4 1 0 16,-7 3 0-16,-1-3 0 15,-8 3 0-15,15 0 0 16,-15 0 0-16,17 0 0 16,-7 0 0-16,2 0 0 0,2 0 0 15,2 0 0-15,2 0 0 16,-6 0 0-16,6 0 0 15,-4-2 0-15,-2 2 0 16,4 0 0-16,-6 0 0 0,0-2 0 16,2 2 0-16,4-4 0 15,-2 4 0-15,1-1 0 16,5-4 0-16,0 2 0 0,3 0 0 16,-4-1 0-16,3 1 0 15,-1 1 0-15,-2-1 0 16,-1 1 0-16,-4-1 0 15,4 0 0-15,-3 3 0 16,2-1 0-16,3-2 0 0,2 0 0 16,3-1 0-16,0 1 0 15,5-2 0-15,-3 1 0 16,-3 1 0-16,0 0 0 16,-5 1 0-16,-2-1 0 0,-1 3 0 15,-2-2 0-15,-4 2 0 16,4-3 0-16,0 2 0 15,4-2 0-15,-1 0 0 16,5 1 0-16,1-4 0 0,4 6 0 16,0-1 0-16,2-5 0 15,4 6 0-15,0-3 0 16,2 3 0-16,0-2 0 16,2 2 0-16,-3-2 0 0,3 2 0 15,-1 0 0-15,-4 0 0 16,-2 0 0-16,-6 0 0 15,-4 4 0-15,1-1 0 16,-5 3 0-16,0-2 0 0,-2 1 0 16,-1 1 0-16,3-2 0 15,-2 1 0-15,2-3-11 16,3 8-22-16,6-7-51 16,-11-1-3-16</inkml:trace>
  <inkml:trace contextRef="#ctx0" brushRef="#br2" timeOffset="270565.1075">16713 15658 326 0,'0'0'7'16,"0"0"3"-16,0 0 4 16,0 0 2-16,0 0 1 15,0 0 0-15,0 0-1 0,-5-7 0 16,5 7-6-1,0 0-5-15,-5 7-3 0,5-7-1 16,3 18-1-16,-3-18 1 16,10 12 0-16,-1-5 1 15,7-4 0-15,-2-1 1 0,6-2 0 16,0-2 1-16,-3-3 1 16,1-2 0-16,-3-3-1 15,-5-3 1-15,-5 1 0 0,-5-1-1 16,-5 3-1-16,-8 2 0 15,-6 2-2-15,-4 0 0 16,1 5-1-16,-1 1-1 16,4 1 0-16,1 7 0 0,3 1-1 15,5 0-2-15,2-2-6 16,8 8-15-16,16-2-60 16,-6-4 0-16</inkml:trace>
  <inkml:trace contextRef="#ctx0" brushRef="#br2" timeOffset="271053.8483">17378 15837 416 0,'0'0'4'0,"0"0"3"0,0 0 2 16,0 0 2-16,0 0 0 16,0 0 0-16,0 0 1 15,-3-6-1-15,3 6-4 16,0 0-3-16,0 0-2 15,0 0-2-15,0 0 0 16,2 6 0-16,-2-6-1 0,17 10 2 16,-4-7 0-16,-2-1 0 15,3 0 0-15,0-2 0 16,2 0 1-16,-4 0-2 0,-3-4 0 16,-9 4 0-16,11-13 0 15,-11 13 0-15,-7-16 0 16,-6 10 0-16,-4-2 0 15,-6 3 0-15,3 3 0 0,-3 2 0 16,4 0 0-16,1 4 0 16,4 4 0-16,2-1 0 15,9 3-3-15,3 3-19 0,3-1-64 16,11-4-3-16</inkml:trace>
  <inkml:trace contextRef="#ctx0" brushRef="#br2" timeOffset="271601.04">17954 15969 343 0,'0'0'6'0,"0"0"3"0,0 0 5 16,0-11 2-16,0 11 1 15,0 0 1-15,-3-9-1 16,3 9 0-16,0 0-5 15,0 0-4-15,0 0-4 16,0 0-3-16,-4 5 0 16,4-5-2-16,4 12 1 0,-4-12 1 15,17 15 0-15,-1-8 0 16,0-5 1-16,2-2 0 16,2 0 0-16,0 0 0 0,0 0 1 15,-6-7 0-15,-1-3 0 16,-5 0 1-16,-4 1-1 15,-4-7-1-15,-9 3-2 16,-7 1 0-16,-3 3 0 0,-1-1 0 16,-3 7 0-16,-1 0 0 15,2 3 0-15,1 6 0 16,5 1 0-16,5 3 0 16,4-1-3-16,4 4-2 0,3-1-6 15,10 4-13-15,10-4-60 16,3-4-3-16</inkml:trace>
  <inkml:trace contextRef="#ctx0" brushRef="#br2" timeOffset="272052.5449">18834 16287 384 0,'0'0'6'0,"0"0"2"16,0 0 3-16,0-9 1 15,0 9 2-15,0 0 0 0,0 0 0 16,2-8 0-16,-2 8-5 16,0 0-3-16,0 0-2 15,0 0-2-15,10-7-1 0,-10 7 0 16,10-6 1-16,-10 6-1 15,17-9 1-15,-10 2 1 16,-7 7 0-16,11-13-3 16,-11 13 0-16,-7-15-3 0,-6 8-5 15,-7 2-10-15,0-8-59 16,-7 13-11-16</inkml:trace>
  <inkml:trace contextRef="#ctx0" brushRef="#br2" timeOffset="274396.5314">11451 16590 212 0,'0'0'7'15,"0"0"2"-15,0 0 4 16,0 0 1-16,-3-10 2 0,3 10 1 16,0 0 0-16,0 0 2 15,0 0-6-15,0 0-4 16,0 0-2-16,0 0-2 15,0 0 0-15,7-12 1 0,3 4-3 16,8-3 1-16,4-1-1 16,5-2 2-16,3-3-2 15,8-3 0-15,-2-1 1 16,7 0-1-16,-3-4 0 0,2 3-1 16,0 0 1-16,-1 2 0 15,-2-3-1-15,5 3 0 16,-1-2 1-16,-1 0-1 15,8-3 0-15,-1 5 0 16,6-9 1-16,0 4-1 0,2-3-1 16,3 0 0-16,-3 0-1 15,3 2 1-15,-3 4-2 16,-5 0 1-16,0 2 0 16,-2 3 0-16,-1 0-1 0,-1 1 2 15,-4 4 0-15,4-2 0 16,0-1-1-16,0-1 1 15,2 2 0-15,2-1 0 16,-2 1-1-16,1-2 1 0,3 2 0 16,-2-1-1-16,3-1 1 15,-3 2 1-15,1-3-2 16,0 2 0-16,0 0 1 0,-3 0 0 16,4 0-1-16,-4 2 1 15,-6 4-1-15,2-4 0 16,1 4 0-16,-7-2 1 15,-1 4-1-15,-2 1 0 16,-1-5 0-16,0 4 1 0,2-1-1 16,-1-3 0-16,1 5 0 15,2-2 0-15,-2 1 0 16,6-1 1-16,-8 1-1 16,7 0 0-16,-6 2 0 0,4-1 1 15,-4 2-1-15,0-2 0 16,-1 4 1-16,3 0-1 15,-5-2 0-15,1 0 0 16,-3 2 0-16,-2-1 0 16,-5 3 0-16,0-3 0 0,-4 3 1 15,3-2-1-15,1 2 0 16,-3 0 0-16,8-2 1 16,-2 2-1-16,6 0 1 0,-2 0-1 15,3 0 0-15,0 0 0 16,-1 0 0-16,-2 0 0 15,3 2-1-15,-2 3 1 16,2-2 0-16,-3 2 0 0,3 0 0 16,0-1 0-16,4 2 0 15,2-2 1-15,1 2-1 16,5-1 1-16,-2 0-1 16,5-1 1-16,-4 1-1 0,2 3 0 15,1-6 1-15,-1 3-1 16,-2 0 0-16,0 3 0 15,1-4 0-15,-2 1 0 16,2 3 0-16,0 2 0 16,1-4-1-16,0 5 1 0,0-4 0 15,5 4 0-15,-6 1 0 16,3 0-1-16,-4-2 1 16,2 0 0-16,-4 2-1 0,2 0 1 15,-2 0 0-15,-1-3 0 16,0 1 0-16,3 3 0 15,-1-4 0-15,7 1 0 16,-3 2 0-16,6 0 0 0,2 0-1 16,5 1 1-16,-2 0-1 15,2 2 0-15,-2-6 0 16,-5 6 0-16,0-2 1 16,0-1-1-16,-6 1 0 0,-2 1 1 15,2-2 0-15,-3 1-1 16,0-1 2-16,2 6 0 15,-4-4-1-15,2 4 1 16,-2-3-1-16,-1 5 0 16,-4-2 0-16,1 1-1 0,-5 1-1 15,5-1-1-15,-1 0-1 16,-2 0 0-16,6-2 1 16,1-2-2-16,2 0 2 0,0-1-1 15,0-1 2-15,-2-1 0 16,-1 1 1-16,-4 0-1 15,1 1 1-15,-9-1 0 16,2 1 0-16,-6 1 1 0,1 0 0 16,0 0-1-16,1-3 0 15,-1 3 0-15,-1 0 0 16,6 0 0-16,-4 5 0 0,1-2 0 16,0-1 0-16,2-1 0 15,3 2 0-15,-5-1 0 16,3 1 1-16,-3-4-2 15,6 2-7-15,-4 4-8 16,4-1-17-16,-12-2-40 16,6 5-4-16</inkml:trace>
  <inkml:trace contextRef="#ctx0" brushRef="#br2" timeOffset="275130.1902">18794 16474 309 0,'0'0'2'0,"0"0"2"0,12 5 3 16,6-1 2-16,6 7 2 16,6 1 1-16,10 5 3 15,5 5-1-15,7 6-1 0,1-2-1 16,1 2-3-16,-2 1-2 15,-7-1-1-15,0-1-3 16,-8 0 0-16,-3-2 0 16,-4-5-2-16,-5 0-1 0,-5-3 0 15,-7 0 1-15,0-5-1 16,-4 1 1-16,-4-6-1 16,-5-7 2-16,5 11 0 15,-5-11 1-15,0 0 0 16,0 0 0-16,0 0-2 15,0 0-7-15,0 0-33 16,0 0-40-16,0 0-3 0</inkml:trace>
  <inkml:trace contextRef="#ctx0" brushRef="#br2" timeOffset="281214.2434">1132 14059 250 0,'0'0'3'0,"0"0"1"0,-5 6 4 16,5-6 4-16,-11 15 3 15,11-15 1-15,-9 16 3 16,9-16 0-16,-10 12 1 0,10-12 1 16,0 0-4-16,-8 10-3 15,8-10-2-15,0 0-2 16,-10-8-1-16,10 8-2 16,-9-19-2-16,4-1-2 0,-4-10-1 15,0-3 0-15,-1-6-2 16,0-8 0-16,-3-4 0 15,1-7-1-15,0 4 0 16,0-4 0-16,-4 1 0 16,7 3 0-16,-4 4 0 15,3 1 0-15,3 5 1 0,-3 3 0 16,4 5 1-16,-1 6 0 16,1 4-1-16,2 2 1 15,0 9 0-15,1 1 0 0,0 4-1 16,3 10 1-16,-7-15 0 15,7 15-1-15,0 0 1 16,-5-11-1-16,5 11 0 16,0 0 1-16,0 0-1 0,0 0 0 15,0 0 0-15,0 0 0 16,0 0 0-16,0 0-1 16,0 0 1-16,0 0 0 15,0 0 0-15,0 0 0 0,0 0 0 16,0 0 0-16,0 0-1 15,0 0 1-15,0 0-2 16,0 0 1-16,0 0-1 16,0 0 0-16,7-4 1 15,6 1-1-15,6 1 1 0,4-4 1 16,11 4 0-16,9-2 1 16,9-2 0-16,10 1 0 15,6 1 0-15,4-4 0 0,5 6-1 16,1-6 1-16,8 3 0 15,-1-2-1-15,7 2 1 0,-1 1 0 16,4-2-1-16,-3 1 1 16,7-1-1-16,6 5 1 15,1-1 0-15,-1-2-1 16,-1 2 1-16,0-1-1 16,-1 3 0-16,1 0 1 15,-4-2-1-15,-1-1 1 0,-5 3-1 16,1-2 1-16,-1 2-1 15,3-2 1-15,-5-1-1 16,5 0 1-16,0 1-1 16,0-2 1-16,-1-2-1 15,4-1 1-15,0 0-1 0,-3 2 1 16,0 0-1-16,-3 0 0 16,-2 2 0-16,-5 0 1 15,-2 3-1-15,0-1 0 0,-6 1 0 16,-1 0 0-16,0 0 0 15,-1 0 0-15,-2 0 0 0,0 0 0 16,-1 0 1-16,1 0-1 16,-7 0 0-16,5 0 0 15,-3 0 1-15,-3 0-1 16,-2 0 1-16,-6 0-1 0,1 0 0 16,-3 0 1-1,-4 0-1-15,-6 0 0 0,-5 0 0 16,-2 0 0-16,-3 0 0 15,-2 0 1-15,-3 0-1 16,-2 0 0-16,2 0 0 16,0 0 1-16,1 0-1 15,0 0 1-15,-1 0-1 0,0-3 0 16,0 3 1-16,-2-2-1 16,3 2 0-16,-6 0 0 15,3 0 0-15,-3 0 0 0,1 0 0 16,2 0 0-16,-4 0 0 15,5 0 1-15,4 0-1 16,-3 0 0-16,5-3 0 0,-5 0 1 16,3 2-1-16,-3-2 0 15,-2 3 0-15,-3-3 0 16,-4 1 0-16,-6 2 0 0,-2 0-1 16,-5 0 1-16,-1 0-1 15,2 0 1-15,-11 0-1 16,12 2 1-16,-12-2-1 15,11 6 0-15,-11-6 0 16,9 7 1-16,-9-7-1 16,10 9 0-16,-10-9 0 0,13 18 1 15,-8-9-1-15,0 3 0 16,-1 1 1-16,1 5-1 16,0 0 1-16,-5 6-1 15,0 0 1-15,0 6 0 0,0 5-1 16,0-1 1-16,0 3 0 15,0 4-1-15,0 0 1 0,0-1 0 16,0 2 0-16,0-4 0 16,0-2 1-16,2-1-1 15,2-2 1-15,-2-3 0 16,1-3 0-16,-1-3 0 0,0-2 0 16,1 1 0-16,-3-6 0 15,2 0 0-15,1-2 0 16,-1-3-1-16,0-2 1 15,1 0 0-15,-3-10-1 16,2 10 1-16,-2-10-1 16,0 0 1-16,0 0 0 0,4 11 0 15,-4-11 1-15,0 0 0 16,0 0 0-16,0 0-1 16,0 0 0-16,0 0-7 15,0 0-47-15,2-3-32 0,-2-8-1 16</inkml:trace>
  <inkml:trace contextRef="#ctx0" brushRef="#br2" timeOffset="284280.7078">13693 10644 377 0,'0'0'4'0,"0"0"3"0,-3-15 2 15,3 15 2-15,-3-12 1 16,3 12 0-16,0-10 0 16,0 10 0-16,0 0-4 0,0 0-2 15,0 0-3-15,6 10 0 16,1 2-2-16,3 3 0 16,4 1 0-16,4 0 2 15,4-6 0-15,6-2 2 0,4-8 0 16,8-12 0-16,8-18 1 15,14-10-1-15,7-17-5 16,11-9 0-16,10-12 0 16,-1-8 0-16,6 0 0 0,-3 4 0 15,-8 7 0-15,-14 13 0 16,-11 10 0-16,-14 13 0 16,-11 8 0-16,-9 11 0 15,-5 11 0-15,-10 1 0 16,-10 8 0-16,0 0 0 15,11-10 0-15,-11 10 0 0,0 0 0 16,0 0 0-16,0 0 0 16,0 0 0-16,0 0 0 15,0 0 0-15,0 0 0 16,0 0 0-16,0 0 0 0,0 0 0 16,0 0 0-16,0 0 0 15,0 0 0-15,-6 0 0 16,6 0 0-16,0 0 0 0,0 0 0 15,0 0 0-15,0 0 0 16,0 0 0-16,0 0 0 16,0 0 0-16,0 0 0 0,0 0 0 15,0 0 0-15,0 0 0 16,0 0 0-16,0 0 0 16,0 0 0-16,0 0 0 0,0 0 0 15,0 0 0 1,0 0 0-16,0 0 0 15,0 0 0-15,0 0 0 0,0 0 0 16,0 0 0-16,0 0 0 16,0 0 0-16,0 0 0 15,0 0 0-15,0 0 0 0,0 0 0 16,0 0 0-16,0 0 0 16,0 0 0-16,0 0 0 15,0 0 0-15,0 0 0 0,0 0 0 16,0 0 0-16,0 0 0 15,0 0 0-15,0 0 0 16,0 0 0-16,0 0 0 16,0 0 0-16,0 0 0 0,0 0 0 15,0 0 0-15,0 0 0 16,0 0 0-16,0 0 0 16,0 0 0-16,0 0 0 15,0 0 0-15,0 0 0 0,0 0 0 16,0 0 0-16,0 0 0 15,0 0 0-15,0 0 0 16,0 0 0-16,0 0 0 16,0 0 0-16,0 0 0 15,0 0 0-15,0 0 0 0,0 0 0 16,0 0 0-16,0 0 0 16,-10 10 0-16,10-10 0 15,0 0 0-15,0 0 0 0,0 0 0 16,0 0 0-16,0 0 0 15,0 0 0-15,0 0 0 16,0 0-6-16,0 13-17 16,0-3-30-16,0-10-35 0,10 14-1 15</inkml:trace>
  <inkml:trace contextRef="#ctx0" brushRef="#br2" timeOffset="285567.4093">7259 13384 233 0,'0'0'5'0,"0"0"2"16,0 0 5-16,0 0 4 0,-11-2 3 16,11 2-1-16,0 0 1 15,0 0-1-15,0 0-2 16,-6-5-4-16,6 5-6 15,0 0-2-15,0 0-3 0,0 0-1 16,0 0 0-16,0 0-1 16,0 7 1-16,0-7 0 15,6 17 1-15,0-2 0 0,-1 1 0 16,0-1 0-16,5 2 0 16,-5-2 1-16,5-5 0 15,2-3 2-15,11-7 0 16,2-13 1-16,15-8 0 0,11-17 0 15,9-9 1-15,12-13 0 16,16-14 1-16,6-10-2 16,10-8 1-16,3-2 0 15,2-3 0-15,-6 8-1 16,-4 13 1-16,-12 6-2 16,-13 13 0-16,-14 15-1 0,-15 9-1 15,-10 16-1-15,-15 8 1 16,-6 3 0-16,-14 6 0 15,13-5 1-15,-13 5 0 0,0 0 1 16,0 0-1-16,0 0 0 16,0 0-1-16,0 0 1 15,0 0-3-15,0 0-3 0,0 8-5 16,0-8-11-16,5 0-58 16,5 12-10-16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52:24.53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F0"/>
    </inkml:brush>
  </inkml:definitions>
  <inkml:trace contextRef="#ctx0" brushRef="#br0">16495 6478 69 0,'0'0'1'0,"0"0"0"15,0 0 1-15,0-10-2 16,0 10 1-16,0 0 1 16,4-12 0-16,-4 12 1 0,0 0-2 15,3-11 1-15,-3 11 7 16,2-9 6-16,-2 9 7 16,0-13 6-16,0 13 7 15,0-14 3-15,0 14 2 0,-2-18 2 16,2 18-3-16,-3-9-3 15,3 9-7-15,0 0-7 16,-2-12-5-16,2 12-5 16,0 0-3-16,0 14-3 0,0 3-2 15,0 10-1-15,2 5 0 16,1 11 0-16,2 6 1 16,2 10 0-16,-1 0-1 15,1 9 1-15,-2 1-4 0,-2 2 0 16,1 1 0-16,-2 1 0 15,-2 1 0-15,0-5 0 16,-2 1 0-16,-3-1 0 16,0-4 0-16,0-3 0 15,1-8 0-15,1-1 0 0,0-10 0 16,0-2 0-16,3-7 0 16,0-9 0-16,0-5 0 15,0-8 0-15,0-2 0 16,0-10 0-16,0 0 0 0,0 0 0 15,0 0 0-15,-4-4 0 16,1-7 0-16,3-2-7 16,-5-1-27-16,-7-6-55 0,10 3 0 15</inkml:trace>
  <inkml:trace contextRef="#ctx0" brushRef="#br0" timeOffset="1122.4328">16479 6436 336 0,'0'0'7'0,"0"0"3"0,0 0 2 16,0 0 4-16,0 0 2 16,0 0 0-16,-7-11 0 0,7 11 1 15,0 0-6-15,7-9-2 16,6 2-3-16,6 1-1 0,5 2-2 15,12-4 0-15,8 3-1 16,6 1 0-16,8 1-4 16,6 0 0-16,7 3 0 15,0 0 0-15,7 6 0 0,-2-4 0 16,11 3 0-16,-2 0 0 16,7 0 0-16,-2-3 0 15,9 0 0-15,-6-2 0 16,8 0 0-16,-4-2 0 0,-7-3 0 15,-7 0 0-15,-10 0 0 16,-6 3 0-16,-17-3 0 16,-6 5 0-16,-11-3 0 15,-11 3 0-15,-4 0 0 0,-6 0 0 16,-5 0 0-16,-7 0 0 16,0 0 0-16,13-2 0 15,-13 2 0-15,0 0 0 16,0 0 0-16,0 0 0 15,0 0 0-15,0 0 0 0,0 0 0 16,0 0 0-16,0 0 0 16,0 0 0-16,0 0 0 0,0 0 0 15,0 0 0-15,0 8 0 16,0-8 0-16,3 14 0 16,-3-4 0-16,2 5 0 15,-2 5 0-15,3 1 0 16,-3 12 0-16,0-1 0 0,0 5 0 15,0 6 0-15,-3 0 0 16,3 6 0-16,-2 2 0 16,2 2 0-16,0-4 0 15,-3 6 0-15,3-1 0 16,0 3 0-16,0-3 0 0,0 1 0 16,0-4 0-16,0 5 0 15,0-5 0-15,0-1 0 16,0 0 0-16,0-6 0 15,0 2 0-15,0-6 0 0,0 1 0 16,0-7 0-16,0 1 0 16,0-6 0-16,0-4 0 0,0-2 0 15,0-5 0-15,0-2 0 16,0-3 0-16,0-6 0 16,0-7 0-16,0 10 0 15,0-10 0-15,0 0 0 0,0 0 0 16,0 0 0-16,0 0 0 15,0 0 0-15,0 0 0 16,-15-10 0-16,15 10-13 16,-2-10-77-16,-10 0-4 15</inkml:trace>
  <inkml:trace contextRef="#ctx0" brushRef="#br0" timeOffset="2049.9426">16544 7773 358 0,'0'0'5'15,"0"0"4"-15,0 0 0 0,0 0 1 16,0 0 1-16,-10 0 0 16,10 0 0-16,0 0 1 15,0 0-4-15,0 0-1 16,0 0 0-16,13 8-1 0,1-3 1 15,9-3 1-15,8 0-1 16,12 3 0-16,10-5 0 16,11 3-1-16,11-1-1 15,4-2-5-15,8 0 0 0,4 0 0 16,5 0 0 0,0 3 0-16,2 0 0 0,-3-2 0 15,-3-1 0-15,-1 6 0 16,-6-4 0-16,-3 1 0 15,-10 3 0-15,-10-2 0 0,-8-2 0 16,-4 1 0-16,-13 0 0 16,-7-3 0-16,-10 2 0 15,-2-2 0-15,-8 0 0 0,0 2 0 16,-10-2 0-16,6 0 0 16,-6 0 0-16,0 0 0 15,11 0 0-15,-11 0 0 16,10 0 0-16,-10 0 0 0,7 0 0 15,-7 0 0-15,0 0 0 16,13 0 0-16,-13 0 0 16,0 0 0-16,0 0 0 15,0 0 0-15,0 0 0 0,0 0 0 16,0 0 0-16,0 0 0 16,0 0 0-16,0 0 0 15,0 0 0-15,0 0 0 16,0 0 0-16,0 0 0 15,0 0 0-15,0 0 0 0,0 0 0 16,0 0 0-16,0 0 0 16,0 0 0-16,0 0 0 0,0 0 0 15,0 0 0-15,0 0 0 16,0 0 0-16,-11-4 0 16,11 4-59-16,0 0-33 15,-9-8 0-15</inkml:trace>
  <inkml:trace contextRef="#ctx0" brushRef="#br0" timeOffset="2563.7996">18404 7793 511 0,'0'0'0'16,"0"0"0"-16,0 0 0 0,0 0 0 16,0 0 0-16,0 0 0 15,0 0 0-15,0 0 0 16,0 0 0-16,-5 5 0 16,5-5 0-16,-15 2 0 0,5-2 0 15,-2 0-65-15,-1 0-27 16</inkml:trace>
  <inkml:trace contextRef="#ctx0" brushRef="#br0" timeOffset="5594.671">17457 7086 366 0,'0'0'8'0,"0"0"2"16,0 0 3-16,0 0 2 16,-6-9 1-16,6 9 1 15,0 0 0-15,0 0 1 0,0 0-7 16,-10-3-2-16,10 3-4 15,-12 12-1-15,-1-1-2 16,4 2-2-16,-1 1 0 16,0 6 0-16,1-5 0 0,6 3 0 15,3-5 0-15,0 4 0 16,9-8 0-16,4-1 0 16,6-4 0-16,-1-1 0 0,7-3 0 15,-1-4 0-15,-3-7 0 16,-1-4 0-16,-6 1 0 15,2-10 0-15,-12 5 0 16,-1-3 0-16,-3 4 0 16,-5 0 0-16,-8 4 0 0,-4 1 0 15,-3 8 0-15,-3 4 0 16,-1 1 0-16,-6 4 0 16,8 4 0-16,-1 1 0 0,3 3 0 15,6 5 0-15,2 0 0 16,2-1 0-16,9 2 0 15,1 2 0-15,11-4 0 16,1 3 0-16,2-4 0 0,9-5 0 16,-2-6 0-16,3-2 0 15,3-2 0-15,-5-4 0 16,-2-8 0-16,-2-3 0 16,-4-5 0-16,-6-3 0 0,-4 1 0 15,0-2 0-15,-8 3 0 16,-3-4 0-16,-10 8 0 15,-3 5 0-15,-3 2 0 16,-9 6 0-16,7 4 0 16,-5 0 0-16,6 7 0 0,-1 5 0 15,8 3 0-15,2 2 0 16,4 4 0-16,9-2 0 16,2 1 0-16,5 1 0 15,10-1 0-15,6-2 0 0,-1-6 0 16,13-1 0-16,-6-7 0 15,3-4 0-15,3 0 0 16,-6-7 0-16,-4-5 0 16,-5-1 0-16,-9-6 0 0,-4-2 0 15,-5-1 0-15,0 3 0 16,-9-1 0-16,-9-1 0 16,-1 9 0-16,-9 3 0 15,3 6 0-15,-7 3 0 16,8 4 0-16,-2 7 0 0,2 1 0 15,8 6 0-15,6-1 0 16,5 3 0-16,5 0 0 0,0-3 0 16,11 1 0-16,3-6 0 15,4-2 0-15,3-3 0 16,4-7 0-16,0 0 0 16,3-7 0-16,-1-6 0 15,-4-5 0-15,-4-4 0 0,-6 0 0 16,-6-5 0-16,-4 2 0 15,-3 0 0-15,-3 3 0 16,-12 5 0-16,-2 7 0 16,-5 8 0-16,-4 2 0 0,-4 7 0 15,9 5 0-15,-4 3 0 16,1 2 0-16,8 3 0 16,6-2 0-16,8-1 0 15,2-5 0-15,8-2 0 0,9-2 0 16,2-6 0-16,5-2 0 15,4 0 0-15,-3-10 0 16,0 0 0-16,-2-4 0 16,-9-4 0-16,-4-2 0 0,-8 2 0 15,-2-1 0-15,-12 4 0 16,-8 6 0-16,-10-2 0 16,4 7 0-16,-7 4 0 15,3 3 0-15,3 4 0 0,5 7 0 16,2-3 0-16,15 5-30 15,5 4-54-15,7-5-7 16</inkml:trace>
  <inkml:trace contextRef="#ctx0" brushRef="#br0" timeOffset="7077.4637">17687 7190 289 0,'0'0'7'0,"0"0"2"0,0-9 2 15,0 9 4-15,13-10 0 16,0 5 2-16,9-2 3 15,6 2-1-15,9 3-6 0,12-1-2 16,10 3-2-16,14 5-3 16,6 7-1-16,6 0-2 15,2 11 0-15,0 3-1 16,3 3 0-16,-3 2 0 0,0 5 0 16,-3 1 0-16,-2 0 0 15,-7 1-1-15,-8-5 0 16,-5 0 0-16,-10-1-1 15,-7-2 1-15,-13-6-1 0,-9-4 0 16,-6 1 1-16,-9-9 1 16,-1 0-1-16,-2-2 1 15,-5-10 0-15,0 9 1 0,0-9-1 16,0 0 1-16,0 0-2 16,0 0-1-16,0 0-4 15,0 0-5-15,0 0-17 16,-15-1-55-16,15 1-4 0</inkml:trace>
  <inkml:trace contextRef="#ctx0" brushRef="#br0" timeOffset="7711.3506">19565 7503 460 0,'0'0'4'0,"0"0"1"0,0 0 1 16,0 0-1-16,0 0 1 15,0 0 0-15,4 8 0 16,3 5 0-16,-1 6-3 15,2 3-1-15,4 10-2 0,1 6 2 16,-1-2-2-16,0 4 0 16,1 1 0-16,-1-5 0 15,-2 0 0 1,-2-7 0-16,-6-7 0 16,-2-5 0-16,0-5 0 0,0-12 0 15,-10 6 0-15,0-12 0 16,0-11 0-16,-2-5 0 15,-1-13 0-15,3-9 0 0,0-6 0 16,3-4 0-16,2 0 0 16,2-4 0-16,3 9 0 15,0-1 0-15,8 8 0 16,-1 10 0-16,8-1 0 0,3 11 0 16,4 3 0-16,3 3 0 15,5 6 0-15,-2 6 0 16,6 4 0-16,-4 2 0 15,-1 10 0-15,-6 6 0 0,-4 4 0 16,-6 5 0-16,-8 6 0 16,-5-4 0-16,-5 1 0 15,-10-6 0-15,-7 1 0 16,-3-4 0-16,-5-7 0 16,-2-1 0-16,2-6 0 15,0 1 0-15,5-7 0 0,0 5 0 16,8 1-10-16,2-4-26 15,1-1-52-15,14-2-1 16</inkml:trace>
  <inkml:trace contextRef="#ctx0" brushRef="#br0" timeOffset="8034.7446">20015 7703 505 0,'0'0'3'0,"0"0"0"16,0 0-3-16,0 0 0 16,4 8 0-16,-4-8 0 15,3 13 0-15,-3-1 0 16,2 4 0-16,1 0 0 16,4 4 0-16,-2 5 0 15,5-2 0-15,-2 1 0 0,-1-2 0 16,1 0 0-16,-3-7 0 15,0 3 0-15,-3-8 0 16,-2-3 0-16,0-7 0 0,0 10 0 16,0-10 0-16,0 0 0 15,0 0 0-15,-5-7 0 16,-2-3-16-16,2-8-77 0,5 0-3 16</inkml:trace>
  <inkml:trace contextRef="#ctx0" brushRef="#br0" timeOffset="10091.4062">20099 7632 268 0,'0'0'9'0,"0"0"3"0,0 0 6 16,5-9 4-16,-5 9 1 16,0 0 3-16,10-13 0 15,-10 13 0-15,0 0-7 16,0 0-7-16,0 0-3 0,0 0-5 15,0 0-1-15,0 7-2 16,0 5-2-16,-3 6 1 16,1 5 0-16,0 1 0 15,-1 3 1-15,1 4 0 16,2-2-1-16,0-3 1 0,0 0 1 16,2-6-1-1,1-3 0-15,-1-2 1 16,-2-8 0-16,0-7 2 15,2 12 0-15,-2-12 0 0,0 0-1 16,0-7 0-16,-4-3-1 16,-1-5 1-16,-1-1-3 15,-1-7 0-15,2-3 0 16,-2 2 0-16,2 2 0 16,0 0 0-16,-1 4 0 0,3 3 0 15,2 3 0-15,1 12 0 16,-3-12 0-16,3 12 0 15,0 0 0-15,0 0 0 16,0 0 0-16,0 0 0 0,0 7 0 16,3 6 0-16,-2 0 0 15,5 8 0-15,-1-1 0 0,0 5 0 16,0-3 0-16,0 3 0 16,-3 0 0-1,1-6 0 1,2 1-7-16,-5-8-18 0,0 3-58 15,10-6-4-15</inkml:trace>
  <inkml:trace contextRef="#ctx0" brushRef="#br0" timeOffset="12845.8025">14050 7934 232 0,'0'0'7'0,"0"0"0"0,0 0 1 15,0 0 0-15,0 0-1 16,0 0 2-16,0 0 1 16,11-5 2-16,6 5-6 15,8 0 0-15,14 0 1 0,9-1 1 16,21-3 0-16,18-1-2 15,13 3-1-15,14-4-1 16,18 2-1-16,14-4-1 0,9 1-1 16,14 0 0-16,8-3-1 15,7 0 1-15,16 1-1 16,9-2 0-16,16 4 0 16,0-1 1-16,18 2 0 15,2 2 0-15,9 4-1 0,-1-2 1 16,3 2 0-16,0 2 1 15,0 3-2-15,0-2 1 16,-5 2 1-16,5-2-2 16,-9-1 1-16,-1 3 0 0,-11-3-1 15,-8 3 0-15,-8-2-1 16,-24 0 0-16,-18-2-1 16,-23 2 1-16,-24 0 1 15,-23-1-3-15,-27-2-3 0,-21 0-6 16,-24 0-11-16,-8 3-32 15,-31-1-18 1</inkml:trace>
  <inkml:trace contextRef="#ctx0" brushRef="#br0" timeOffset="13493.9865">13979 8093 148 0,'0'0'8'0,"18"0"5"16,11 0 2-16,8 0 3 16,21 0 2-16,13 0 0 0,26 0 2 15,23-3 0-15,22-2-7 16,15 1-4-16,16-4 0 16,14 0-3-16,13 1-2 0,20-2-1 15,8-2 0-15,13 6-1 16,10 0 0-16,11 3-1 15,18-1 0-15,7 1-1 0,4 2 0 16,6 0-1-16,2 2 1 16,-1 1-1-16,-5-3 1 15,-9 2-2-15,-6-2 1 16,-7 4 0-16,-10-3-1 0,-9-1 0 16,-14 0 0-16,-12 0 0 15,-20 0 0-15,-17 0 0 16,-27 0 0-16,-28 0 1 15,-27-1-1-15,-27-3-4 16,-29 2-8-16,-26 2-24 16,-25 0-34-16,-14 0-5 0</inkml:trace>
  <inkml:trace contextRef="#ctx0" brushRef="#br0" timeOffset="14096.1162">14222 8068 221 0,'23'0'3'16,"16"-4"3"-16,33-2 2 15,26-1 0-15,28 0 1 16,29-4 1-16,31-1 2 16,23-1 0-16,19-4-1 15,13 5-2-15,2-3 0 0,18 5-1 16,9-2 0-16,10 2-1 15,12 2 0-15,13 3-2 16,8 3 0-16,3-1-1 16,2 0-1-16,-3 3 1 0,-3 0-2 15,-9 0 0-15,-12 0-1 16,-15 0 0-16,-22 3 1 0,-21 0-1 16,-27-1 0-16,-19-2 1 15,-38 3 0-15,-23-3 0 16,-34 0-7-16,-21 0-2 15,-25 0-37-15,-21 6-27 16,-25-6-6-16</inkml:trace>
  <inkml:trace contextRef="#ctx0" brushRef="#br1" timeOffset="24291.3775">14971 7273 203 0,'0'0'7'0,"0"0"5"0,0 0 4 16,0 0 2-16,5 0 3 15,-5 0 0-15,0 0 2 16,0 0-1-16,0 0-4 16,9 0-3-16,-9 0-3 0,0 0-2 15,4-10-1-15,-4 0-1 16,0 0-1-16,4-5 0 15,-2-2 0-15,1-1-1 0,-3-4 0 16,3-3 0-16,-3-1-1 16,2-2 1-16,1-2-1 15,0 3 0-15,1-5 0 16,-2-3-1-16,1 1 0 16,1-4 0-16,2-1-2 0,1-3 1 15,1-3-1-15,-2 3 0 16,5-5 0-16,1 4-1 15,0 0 0-15,3 0-1 0,-2 1 1 16,2 2-1-16,-3 0 1 16,1-1-1-16,2-2 0 15,3-1 1-15,-2-4-1 16,2-1 1-16,2 0 1 16,1-3-2-16,3-2 0 0,-2 6 0 15,-2-1 0 1,0 1 0-16,-2-1 0 0,1 2 0 15,-4 3 0-15,2-6 0 16,1 1 0-16,2-9 0 16,4 4 0-16,-1-6-3 0,2 8 1 15,0-2 1-15,-4 2 0 16,5 0 0-16,-4 7 0 16,-1 1 0-16,-5-3 1 0,5-1 1 15,-5-1 0-15,12-3 0 16,-3-5-1-16,1-3 1 15,4-1-1-15,6-1 0 0,-4 3 1 16,-2 1-1-16,2 6 0 16,-4 3 0-16,-1 1 2 15,-2 1-1-15,3 1 1 16,-1-2-2-16,1-1 0 16,1 1 0-16,1-6 0 15,7-1 0-15,-2-2 0 0,7 0 0 16,-4 0 0-16,-1 8 0 15,-2-2 0-15,-3 0 0 16,0 7 0-16,-4-1 0 16,-1 9 0-16,-4-7 0 15,4 8 0-15,-3-9 0 0,8-3 0 16,4 0 0-16,1-3 0 16,5 1 0-16,1-3 0 0,-1 2 0 15,0 2 0-15,0 5 0 16,-5 3 0-16,-2 2 0 15,-3 2 0-15,1 3 0 0,1 1 0 16,2 0 0-16,3-5 0 16,5-1 0-16,2 2 0 15,3-2 0-15,-4 3 0 16,-4 3 0-16,-2 6 0 16,-7-3 0-16,-10 12 0 0,-4 5 0 15,-9 5 0-15,-9 7 0 16,0 0 0-16,0 0 0 15,9-10 0-15,-9 10 0 16,0 0 0-16,0 0 0 16,0 0 0-16,0 0 0 0,0 5 0 15,0-5 0-15,-9 14 0 16,0-8 0-16,4 8 0 16,5 2-85-16,-18-4-5 0</inkml:trace>
  <inkml:trace contextRef="#ctx0" brushRef="#br1" timeOffset="26930.4889">14983 7174 198 0,'0'0'4'0,"0"0"1"16,0 0 3-16,0 0 4 16,0 0 3-16,-2 13 3 15,2-13 3-15,0 9 0 16,2 2-1-16,0-5-3 16,1 5-1-16,-2-1-2 0,5 2-3 15,0 0-3-15,1 0-2 16,3 0 0-16,0 3-1 15,1-5 1-15,2 3-2 16,0-2 2-16,1-4-1 16,4-3 1-16,-1 1 0 0,-1-2 0 15,1-3 0-15,0 0-1 16,4-3 0-16,-5-4 0 16,2-1-1-16,2-1 0 0,-3-3-1 15,1-2 0-15,-2-1-1 16,3 0 0-16,-5 1 0 15,3-1 0-15,-4 1-1 16,0-1 2-16,-1-1-1 16,0 0 1-16,-4-2 0 0,2-2 0 15,-3-2 0-15,1 2 0 16,-3-7 0-16,2 2-3 16,-2 0 0-16,2-2 0 15,2-1 0-15,-5 1 0 0,4 0 0 16,-1 0 0-16,1 0 0 15,2-3 0-15,-2 1 0 16,3-4 0-16,4 1 0 0,-3-2 0 16,0 0 0-16,1 3 0 15,0-1 0-15,1-4 0 16,0 2 0-16,-2 0 0 16,0-2 0-16,-1 4 0 0,0-2 0 15,-1 0 0-15,3 1 0 16,-6-1 0-16,5-1 0 15,-1 3 0-15,-1-5 0 16,8 2 0-16,-6 0 0 16,5 0 0-16,-6 1 0 0,6-4 0 15,0 4 0-15,-1-3 0 16,0 2 0-16,-3 3 0 16,-2-5 0-16,5-1 0 15,-4-1 0-15,3 1 0 0,-2 2 0 16,1-3 0-16,2-2 0 15,-2 2 0-15,4-3 0 16,-1 4 0-16,1-1 0 0,2 1 0 16,-3-1 0-16,3 0 0 15,0-2 0-15,1 2 0 16,-1-2 0-16,4-2 0 16,-3-2 0-16,7 3 0 0,-6 0 0 15,1 0 0-15,2 2 0 16,-7 3 0-16,6-3 0 15,-1 3 0-15,1 1 0 16,-2-5 0-16,-2-1 0 16,10-5 0-16,-5-2 0 15,8 1 0-15,-8 2 0 0,7 3 0 16,-11-1 0-16,7 4 0 16,-4 10 0-16,-5-2 0 15,0 5 0-15,-1 0 0 0,2 1 0 16,-3 0 0-16,6-2 0 15,-1-2 0-15,2-2 0 16,4 1 0-16,2 0 0 0,-3 1 0 16,0 1 0-16,-2 5 0 15,3-3 0-15,-5 3 0 16,-4 4 0-16,1 1 0 16,0 2 0-16,-1-5 0 15,2-4 0-15,6 5 0 0,1-7 0 16,1 1 0-16,1-1 0 15,0 4 0-15,0 1 0 16,-3 4 0-16,-7 5 0 16,2 0 0-16,-7 4 0 0,3-2 0 15,-6 2 0-15,8-7 0 16,2 2 0-16,3-7 0 16,5 1 0-16,3-3 0 15,1 0 0-15,-2 4 0 0,-2 2 0 16,-5 0 0-16,-5 6 0 15,-4 5 0-15,-3 0 0 16,-2 0 0-16,-11 7 0 0,14-13 0 16,-1 4 0-16,-3-2 0 15,7-1 0-15,1-3 0 16,2 0 0-16,-1 0 0 16,1 1 0-16,-2-2 0 15,-3 7 0-15,-3-1 0 0,1 0 0 16,-5 5 0-16,1-5 0 15,1-1 0-15,0-1 0 16,1 0 0-16,3-3 0 16,2 1 0-16,3-4 0 0,-2 1 0 15,3 1 0-15,-3-1 0 16,0 8 0-16,-4-1 0 16,-1 3 0-16,-3-1 0 15,-9 8 0-15,12-12 0 0,-12 12 0 16,4-15 0-16,-4 15 0 15,8-18 0-15,-4 10 0 16,5-4 0-16,-2 0 0 0,0-1 0 16,-1 4 0-16,3-4 0 15,-1 1 0-15,-5 0 0 16,-3 12 0-16,10-15 0 16,-10 15 0-16,9-15 0 0,-9 15 0 15,5-13 0-15,-5 13 0 16,0-15 0-16,2 3 0 15,-2 1 0-15,0 0 0 16,0-1 0-16,0-2 0 16,0 1 0-16,0-1 0 0,0 5 0 15,-2-1 0-15,2 10 0 16,-5-20 0-16,3 11 0 16,-1-2 0-16,3 11 0 15,-8-18 0-15,8 18 0 0,-6-14 0 16,3 4 0-16,3 10 0 15,-12-12 0-15,12 12 0 16,-16-17 0-16,16 17 0 0,-14-15 0 16,14 15 0-16,-16-18 0 15,9 9 0-15,0 4 0 16,-4-2 0-16,2 1 0 16,-3-4 0-16,1 5 0 0,1-3 0 15,-3 7 0-15,1-7 0 16,0 3 0-16,-4 0 0 15,3-5 0-15,-5 10 0 16,3-5 0-16,-3 0 0 16,2 1 0-16,0 1 0 0,-2 1 0 15,4 2 0-15,-4 0 0 16,-1-3 0-16,1 0 0 16,-2 3 0-16,1 0 0 15,-4 0 0-15,0 6 0 0,1-6 0 16,-2 2 0-16,1 3 0 15,-1 2 0-15,0-2 0 16,5 3 0-16,-4-3 0 16,1-3 0-16,0 0 0 0,4 3 0 15,1-5 0-15,2 0 0 16,5 3 0-16,10-3 0 16,-15 4 0-16,15 9 0 0,15 3-84 15,-7-7-8-15</inkml:trace>
  <inkml:trace contextRef="#ctx0" brushRef="#br1" timeOffset="30546.6714">17830 2484 307 0,'0'0'3'15,"0"0"1"-15,0 0-1 16,0 0 1-16,0 0 0 16,0 5 0-16,0-5 1 15,0 0 1-15,4 10-1 0,-4-10 1 16,15 13 1-16,-5-6 3 16,5 5 0-16,3 1 1 15,-2 4-2-15,6 0 0 16,-1 3-2-16,4 3 1 0,-3-1-2 15,5 0 0 1,-2 1 0-16,3 1 0 0,2 2 0 16,2-5 1-16,-1 4 0 15,3 0-2-15,0 0-1 16,-2 0 1-16,4-1-2 16,-9 1-1-16,1 2 1 0,-2 1-2 15,-2-2 0-15,-3 5 1 16,1-4 0-16,-1 5 0 0,1 5 2 15,-3 1-1-15,4 1 1 16,2 0 0-16,-2 4-4 16,2-4 0-16,2 6 0 0,-4-1 0 15,3-5 0-15,4 4 0 16,-2 2 0-16,-3-5 0 16,0 2 0-16,-1-1 0 15,-2 5 0-15,-1 0 0 16,1 4 0-16,-4 1 0 0,1 2 0 15,2-2 0-15,-7 9 0 16,6-7 0-16,-5-4 0 16,2 2 0-16,0-3 0 15,1-4 0-15,-3-3 0 16,0 2 0-16,2-5 0 0,-2 2 0 16,0-3 0-16,-2 2 0 15,-1-1 0-15,1-3 0 16,-1 7 0-16,-3-3 0 0,4 0 0 15,-2 1 0-15,3-3 0 16,-2 6 0-16,0-6 0 16,1 4 0-16,-1-3 0 15,4 1 0-15,-6 0 0 0,5-1 0 16,-3 7 0-16,0-10 0 16,3 7 0-16,-3-6 0 15,1 7 0-15,-1-6 0 16,-1 4 0-16,3-8 0 15,-4 5 0-15,3-3 0 16,-6-1 0-16,5-2 0 0,-3-2 0 16,3 2 0-16,-5-2 0 15,6 0 0-15,-1-3 0 16,-3 5 0-16,4-5 0 0,0 3 0 16,-4 2 0-16,4-5 0 15,-6 0 0-15,6 2 0 16,-5 0 0-16,1-7 0 0,-2 1 0 15,2-2 0-15,-2 5 0 16,2-9 0-16,-1 0 0 16,-3 0 0-16,3 1 0 0,-4 0 0 15,6-4 0-15,-2 4 0 16,-3-1 0-16,2 2 0 16,-2 1 0-16,0-1 0 15,3 2 0-15,-4 1 0 16,2 0 0-16,-1 1 0 15,2-2 0-15,-2 0 0 0,0 3 0 16,0-1 0-16,0-1 0 16,-4-2 0-16,8 3 0 15,-8-4 0-15,6 4 0 16,-3-4 0-16,-1 4 0 16,-1-3 0-16,3-3 0 0,-2-3 0 15,2 6 0-15,-4-4 0 16,2-2 0-16,-3 4 0 0,4-6 0 15,-2 3 0-15,0-3 0 16,-2 3 0-16,3-3 0 16,-3 1 0-16,0-13 0 15,2 18 0-15,-2-9 0 0,3 4 0 16,-3-4 0-16,2 1 0 16,1 4 0-16,-3 0 0 15,0 1 0-15,2 0 0 16,-2-1 0-16,0 1 0 0,0 0 0 15,0-3 0-15,0 3 0 16,0-2 0-16,0 0 0 16,0-1 0-16,0 0 0 15,-2 0 0-15,2 0 0 16,-3 1 0-16,-2-1 0 0,5 1 0 16,-5-1 0-16,-3 3 0 15,4 0 0-15,-4-3 0 16,-2 3 0-16,2-3 0 0,-1 0 0 15,2 0 0-15,-3 1 0 16,-1-5 0-16,2 2 0 16,-1-3 0-16,0 1 0 15,2 2 0-15,8-10 0 0,-17 12 0 16,17-12 0-16,-17 12 0 16,17-12 0-16,-13 11 0 15,13-11 0-15,-8 10 0 16,8-10 0-16,-12 9 0 0,12-9 0 15,-7 7 0 1,7-7 0-16,-13 8 0 0,13-8 0 16,-14 8 0-16,14-8 0 15,-16 9 0-15,16-9 0 16,-14 8 0-16,14-8 0 0,-15 4 0 16,15-4 0-16,-10 8 0 15,10-8 0-15,-14 8 0 16,14-8 0-16,-10 2 0 0,10-2 0 15,-9 2 0-15,9-2 0 16,-12 0 0-16,12 0 0 16,-18-2 0-16,18 2 0 0,-15-10 0 15,6 2 0-15,2 2 0 16,-4-4 0-16,6-1 0 16,-2 1 0-16,0-3 0 15,-3 1 0-15,7 0 0 16,-5 0 0-16,1 0 0 15,2 2 0-15,-3 0 0 0,3 0 0 16,-2 1 0-16,7 9 0 16,-9-17 0-16,0 8 0 15,9 9 0-15,-7-15 0 0,7 15 0 16,-9-17 0-16,1 10 0 16,8 7 0-16,-6-15 0 15,6 15 0-15,-9-12 0 0,9 12 0 16,-5-15 0-16,5 15 0 15,-7-11 0-15,7 11 0 16,-9-15 0-16,9 15 0 16,-7-14 0-16,4 4 0 0,-1 0 0 15,-1-2 0-15,3-3 0 16,-3 1 0-16,1-3 0 16,0-2 0-16,-2 2 0 15,5 2 0-15,-2-2 0 0,-2-1 0 16,3 4 0-16,-3-4 0 15,5-2 0-15,-4 1 0 16,4-3 0-16,-1-1 0 16,-4-3 0-16,1 0 0 15,3-1 0-15,-1 0 0 16,-6-1 0-16,4 1 0 0,-2 2 0 16,3-3 0-16,-1 2 0 15,-4 1 0-15,1-2 0 0,-1 1 0 16,1 2 0-16,2-3 0 15,-2 2 0-15,-1-3 0 16,0 6 0-16,1-5 0 0,0 3 0 16,0-1 0-16,-4-1 0 15,4 2 0-15,0-3 0 16,-1 5 0-16,0-6 0 16,1 6 0-16,2-5 0 0,-5 0 0 15,2-6 0-15,1 9 0 16,-3-6 0-16,2-5 0 15,-1 3 0-15,-3-2 0 16,1 1 0-16,1 1 0 16,-2 0 0-16,-2-1 0 15,6 3 0-15,-3 1 0 16,0-2 0-16,5-1 0 0,-6 1 0 16,-1-6 0-1,4-4 0-15,-4 5 0 16,3-6 0-16,0 4 0 15,10 38 0-15,-13-39 0 0,4-1 0 16,-3-2 0-16,3 11 0 0,0-5 0 16,-1-1 0-16,0 3 0 15,-2-1 0-15,-1-2 0 16,2 2 0-16,5 0 0 16,-1 3 0-16,-1 1 0 15,-1 0 0-15,3-1 0 0,-1 3 0 16,-1-3 0-16,-1 0 0 15,-2 1 0-15,4-1 0 16,-5 2 0-16,1-2 0 16,2 2 0-16,-4 3 0 15,1-3 0-15,1 3 0 0,-1-2 0 16,0 3 0-16,-1-1 0 16,-1-3 0-16,-2 4 0 0,4-2 0 15,-1-4 0-15,-1 8 0 16,-2-3 0-16,3 1 0 15,2-1 0-15,-2 3 0 16,4-2 0-16,-4 6 0 0,1-5 0 16,2 6 0-16,-3-6 0 15,3 3 0-15,1-1 0 16,-4-2 0-16,3 3 0 16,-2-3 0-16,-1 3 0 0,3 0 0 15,-3 0 0-15,1 5 0 16,0-4 0-16,2 7 0 15,0-4 0-15,-2 4 0 16,2 1 0-16,-3 1 0 16,2 0 0-16,1-1 0 0,-1-2 0 15,-2 5 0-15,6-5 0 16,-5 5 0-16,-1-5 0 16,1-2 0-16,-1 5 0 15,-1-2 0-15,2-4 0 0,-2 5 0 16,0-2 0-16,1 3 0 15,1-2 0-15,-3 1 0 16,3-2 0-16,-2 0 0 16,3 2 0-16,1-1 0 0,-3-1 0 15,3 0 0-15,-2 0 0 16,-2 1 0-16,3-1 0 16,1 0 0-16,-2 2 0 0,0-1 0 15,-1-2 0-15,1 4 0 16,-1-2 0-16,0 3 0 15,1-1 0-15,-1-3 0 16,1 3 0-16,2-1 0 16,0 4 0-16,3 1 0 0,-3-2 0 15,10 10 0 17,-13-11 0-32,13 11 0 0,0 0 0 15</inkml:trace>
  <inkml:trace contextRef="#ctx0" brushRef="#br1" timeOffset="31160.1376">17730 2824 357 0,'0'0'8'0,"0"0"1"16,-8-12 4-16,8 12 1 16,-12-11 1-16,12 11 1 15,-15-9 0-15,5 9 0 0,-5 0-6 16,4 4-2-1,0 9-3-15,3 0-4 0,1 1 0 16,2 1-1-16,2 3 0 16,3-4 0-16,0-1 0 15,8-4 1-15,2-4 0 16,6-2 1-16,3-3 3 0,0-5-1 16,1-5 1-16,-2-3-1 15,-4-1-4-15,-3-8 0 0,-4-2 0 16,-7 3 0-16,-2 3 0 15,-9 1 0-15,-5 5 0 16,-3 5 0-16,0 7 0 0,-1 5 0 16,2 4 0-16,2 8 0 15,3 0-8-15,9 4-36 16,4-1-42-16,6-5-1 16</inkml:trace>
  <inkml:trace contextRef="#ctx0" brushRef="#br1" timeOffset="32073.1385">16996 2836 270 0,'0'0'7'0,"0"0"3"0,-12 0 2 15,12 0 1-15,0 0 2 16,-9 10 0-16,9-10 0 16,-11 13 3-16,11-13-6 15,-2 10-2-15,2-10 1 16,0 0 0-16,0 9 1 0,0-9 1 16,0 0-1-16,13-15 1 15,-6 1 0-15,0-11-2 16,3-7-2-16,0-13-2 0,2-10-5 15,-1-9-2-15,-2-8 0 16,-1-10 0-16,-4-15 0 16,-1-11 0-16,-3-6 0 15,0 57-5-15,0-7 0 16,0-1 1-16,0-3 3 0,-3 0 1 16,1-2 0-16,-3 7 0 15,3-7-1-15,-3 9 3 16,0-7 0-16,-1 8-1 15,4 1 0-15,-3 9 1 0,5 2-2 16,-5 2 1-16,5 2-1 16,-2 6 1-16,0 9-1 15,-1 7 0-15,3 2 0 16,0 3 0-16,0 1-1 16,0 9-1-16,0 7 0 0,0 0-3 15,0 0-7-15,0 0-12 16,-5 7-52-16,5-7-12 15</inkml:trace>
  <inkml:trace contextRef="#ctx0" brushRef="#br1" timeOffset="32860.3405">18361 2824 368 0,'0'0'5'0,"0"0"2"16,0 0 4-16,0 0-1 16,0 0 3-16,0 0 2 15,-2-11 1-15,2 11 1 0,0-19-3 16,0 6-3-16,0-9 0 15,2 1-1-15,-1-17-7 16,6-4-3-16,-4-11 0 0,-1-10 0 16,0-10 0-16,-2-19 0 15,3-9 0-15,-1-15 0 16,-2 57 0-16,3-6 0 16,-3-2 0-16,0-4 0 0,0 1 0 15,2-2 0-15,-2 3 0 16,0-1 0-16,2 4 0 15,-2-1 0-15,0 12 0 16,3-4 0-16,-3 6 0 16,0 6 0-16,0 8 0 15,0 0 0-15,0 3 0 0,0 14 0 16,0 0 0-16,0 7 0 16,0 8 0-16,0 7 0 15,0 0 0-15,-3-10 0 0,3 10 0 16,0 0 0-16,0 10 0 15,0-3 0-15,0 5-5 16,0 1-13-16,0-13-65 0,4 17-7 16</inkml:trace>
  <inkml:trace contextRef="#ctx0" brushRef="#br1" timeOffset="39521.5253">17513 5109 307 0,'0'0'6'0,"0"0"3"15,0 0 4-15,0 0 3 0,4-14 3 16,-4 14 2-16,4-7 0 16,-4 7 1-16,0 0-5 15,0-10-3-15,0 10-4 0,0 0-4 16,0 5-2-16,0 7-2 15,-4-3-1-15,0 10 0 16,4-1-1-16,0-2 0 16,0 2 1-16,0-1-1 0,8-2 1 15,4-3 0-15,0-4 0 16,4-3 1-16,2-5 0 16,-1 0 1-16,0-5-1 15,-2-6 1-15,-3-1 0 16,-4-5 0-16,-3 0-3 0,-3-3 0 15,-2 0 0-15,-7-1 0 16,-6 4 0-16,1 5 0 16,-8 3 0-16,3 6 0 15,-6 3 0-15,-2 7 0 0,8 9 0 16,-5-3 0-16,4 8 0 16,4-1 0-16,6 2 0 15,8 3 0-15,3-8 0 16,6 6 0-16,12-6 0 0,0-5 0 15,4-4 0-15,8-8 0 16,1 0 0-16,-4-8 0 16,2-4 0-16,-7-10 0 0,-2-3 0 15,-8-2 0-15,-5-3 0 16,-10-3 0-16,-2 6 0 16,-14 0 0-16,-3 7 0 15,-4 6 0-15,-9 4 0 16,5 10 0-16,-1 3 0 0,-2 6 0 15,8 6 0-15,5 2 0 16,4 3 0-16,6-3 0 16,7 0 0-16,2-1 0 0,13-3 0 15,2-9 0-15,3-4 0 16,6-3 0-16,1-6 0 16,-5-9 0-16,0-2 0 15,-7-4 0-15,-5-1 0 16,-10-3 0-16,-5 6 0 0,-15 5 0 15,-6 2 0-15,-5 12 0 16,-9 3 0-16,6 10 0 16,2 7 0-16,-1 3 0 15,11 13-11-15,19-6-77 16,3-3-1-16</inkml:trace>
  <inkml:trace contextRef="#ctx0" brushRef="#br1" timeOffset="42275.6123">14854 5066 222 0,'0'0'8'16,"0"0"3"-16,0 0 5 0,0 0 4 16,0 9 1-16,0-9 0 15,0 0 3-15,0 0 1 16,0 13-6-16,0-13-5 15,0 0-4-15,0 0-2 16,0 0-3-16,2-13-1 0,3 1-1 16,2-7-2-16,2-7-3 15,3-4-7-15,4-9-16 16,2 3-50-16,2-14-5 16</inkml:trace>
  <inkml:trace contextRef="#ctx0" brushRef="#br1" timeOffset="42428.4438">15095 4432 352 0,'0'0'2'0,"0"0"-1"0,0 0 1 16,-2-15-2-16,2 15-4 16,0-17-9-16,2-6-39 15,10 1-16-15</inkml:trace>
  <inkml:trace contextRef="#ctx0" brushRef="#br1" timeOffset="42589.6439">15403 3837 371 0,'0'0'3'16,"0"0"1"-16,0 0-1 0,0 0 1 15,0-13-3-15,0 3-4 16,3-6-12-16,4-15-50 0,3 6-9 15</inkml:trace>
  <inkml:trace contextRef="#ctx0" brushRef="#br1" timeOffset="42728.0276">15674 3332 398 0,'0'0'3'0,"0"0"1"15,0 0-1-15,0-11 1 16,0 11-1-16,0-16-2 15,0-2-7-15,10-6-35 16,5 1-32-16,4-7-7 0</inkml:trace>
  <inkml:trace contextRef="#ctx0" brushRef="#br1" timeOffset="42877.3229">16003 2739 401 0,'0'0'3'0,"0"0"0"0,2-9 0 15,-2 9 0-15,5-18 0 16,2 3-1-16,3 0-5 0,0-12-18 16,0-2-52-16,12-1-4 15</inkml:trace>
  <inkml:trace contextRef="#ctx0" brushRef="#br1" timeOffset="43039.0184">16460 2026 375 0,'0'0'3'0,"0"0"2"16,5-12-1-16,0 4 0 16,2-7 0-16,1-5 1 15,4-2-2-15,5-7-3 16,1-1-12-16,9-5-33 16,5 3-29-16,2-8-5 0</inkml:trace>
  <inkml:trace contextRef="#ctx0" brushRef="#br1" timeOffset="43177.4025">16917 1392 346 0,'0'0'4'0,"0"0"2"16,0 0 0-16,5-10 2 15,-5 10-1-15,2-9 0 16,-2 9-2-16,8-15-7 16,-6 4-29-16,0-1-42 0,11-3-5 15</inkml:trace>
  <inkml:trace contextRef="#ctx0" brushRef="#br1" timeOffset="43334.6425">17275 745 393 0,'0'0'4'0,"0"0"1"0,0 0-2 16,0 0 2-16,0 0 1 15,0 0-1-15,0 0-5 0,3-7-11 16,-1 2-59-16,1-1-6 15</inkml:trace>
  <inkml:trace contextRef="#ctx0" brushRef="#br1" timeOffset="43457.6164">17857 97 410 0,'0'0'3'0,"0"0"0"0,0 0 1 15,0 0-2-15,0 0-7 16,0 0-66-16,0 0-3 15</inkml:trace>
  <inkml:trace contextRef="#ctx0" brushRef="#br1" timeOffset="44054.8655">14948 4932 337 0,'0'0'6'16,"0"0"2"-16,0 0 3 15,0 0 0-15,0 0 2 16,0 0-1-16,-5 10 1 0,5 2 1 16,0 5-6-16,5 6-3 15,0 0-1-15,5 1-1 16,0 3-2-16,5-3-5 16,3-1-12-16,-5 0-47 15,13-16-16-15</inkml:trace>
  <inkml:trace contextRef="#ctx0" brushRef="#br1" timeOffset="44204.1628">15328 5008 355 0,'0'0'1'16,"0"0"0"-16,0 0 0 16,0 0 1-16,6-8-1 15,-1 2-1-15,2-12-10 0,5-4-30 16,8-2-29-16,-2-11-7 15</inkml:trace>
  <inkml:trace contextRef="#ctx0" brushRef="#br1" timeOffset="44349.5003">15617 4496 361 0,'0'0'4'0,"0"0"-1"0,0 0-1 15,0 0 1-15,0-13-1 16,4 4-2-16,-1-6-9 15,4-5-28-15,16-7-34 0,-5-3-5 16</inkml:trace>
  <inkml:trace contextRef="#ctx0" brushRef="#br1" timeOffset="44490.8499">15908 3912 383 0,'0'0'3'0,"0"0"0"16,0-10 0-16,0 10 0 15,0-15-1-15,0-1-1 0,7 2-7 16,-2-6-29-16,7-5-36 16,6-4-5-16</inkml:trace>
  <inkml:trace contextRef="#ctx0" brushRef="#br1" timeOffset="44654.1014">16320 3141 391 0,'0'0'5'15,"0"0"2"-15,0-11-1 16,0 11 1-16,-2-14 0 0,2 2-1 16,0-3-2-16,6-5-7 15,0-5-31-15,12-5-41 16,4-4-4-16</inkml:trace>
  <inkml:trace contextRef="#ctx0" brushRef="#br1" timeOffset="44793.4793">16699 2418 410 0,'0'0'5'0,"0"-12"0"0,0 12 0 16,0-18 0-1,2 6 1-15,0-6-1 16,8-4-2-16,0 0-6 0,8-4-16 16,2 4-55-16,1-10-7 15</inkml:trace>
  <inkml:trace contextRef="#ctx0" brushRef="#br1" timeOffset="44942.1664">17101 1801 385 0,'0'0'4'0,"0"0"1"15,5-12 0-15,-5 12 1 16,7-16-1-16,-3 3 1 16,8-3-2-16,-4-2-6 15,-2 9-16-15,1-6-55 16,4 1-8-16</inkml:trace>
  <inkml:trace contextRef="#ctx0" brushRef="#br1" timeOffset="45091.9586">17558 1235 366 0,'0'0'4'0,"0"0"0"16,5-7 0-16,-5 7 1 15,10-15 0-15,-2 8-1 0,2-3-4 16,-2-2-8-16,6-3-41 15,1 0-26-15,-15 15-4 16</inkml:trace>
  <inkml:trace contextRef="#ctx0" brushRef="#br1" timeOffset="45256.1348">18209 649 401 0,'0'0'6'0,"0"0"3"15,0 0 0-15,0 0-1 16,0 0 2-16,0 0-1 15,11-8 1-15,-1-2-2 16,-1 0-9-16,2 0-10 16,-2 1-32-16,-1-1-38 15,2 0-4-15</inkml:trace>
  <inkml:trace contextRef="#ctx0" brushRef="#br1" timeOffset="46064.9586">17996 756 295 0,'0'0'6'16,"0"0"3"-16,0 0 3 0,0 0-1 15,0 0 0-15,0 0-1 16,0 0 1-16,0 0 1 16,0 0-6-16,0 0-10 15,0 0-15-15,22 54-44 16,-6-33-12-16</inkml:trace>
  <inkml:trace contextRef="#ctx0" brushRef="#br1" timeOffset="46206.8224">18542 1744 345 0,'0'0'1'0,"9"16"1"0,-2 2-1 15,3 7 1-15,-1 7-2 16,9 5-4-16,-3 16-58 15,8-9-10-15</inkml:trace>
  <inkml:trace contextRef="#ctx0" brushRef="#br1" timeOffset="46375.4609">18956 2423 372 0,'0'0'6'16,"4"10"1"-16,0 4-1 0,4 6 1 15,3 2 0-15,0 1 1 16,5 9-1-16,4-3-13 0,5 6-20 16,5 3-48-16,-5-2-1 15</inkml:trace>
  <inkml:trace contextRef="#ctx0" brushRef="#br1" timeOffset="46510.8685">19275 3138 391 0,'0'0'3'16,"9"21"2"-16,-2-5 0 15,0 9 1-15,6 3 0 16,7 4 0-16,0 7-1 16,5 4-8-16,-6-4-41 0,6 1-30 15,3-5-7-15</inkml:trace>
  <inkml:trace contextRef="#ctx0" brushRef="#br1" timeOffset="46658.72">19669 3909 446 0,'0'0'3'0,"2"9"1"0,1 4 1 16,2 6-1-16,2 2 1 15,1 8 0-15,2-1-5 16,5 11-19-16,13-6-60 0,-11 1-3 16</inkml:trace>
  <inkml:trace contextRef="#ctx0" brushRef="#br1" timeOffset="46793.1372">19910 4691 466 0,'0'0'1'0,"2"14"0"0,-2-2 0 16,6 3-7-16,-4-4-16 16,-2 9-58-16,5 0 0 15</inkml:trace>
  <inkml:trace contextRef="#ctx0" brushRef="#br1" timeOffset="46946.632">20039 5115 489 0,'0'0'1'16,"0"0"0"-16,-5 13 1 16,5-13-1-16,-10 8-3 15,10-8-8-15,-9 6-12 0,9-6-60 16,0 0-4-16</inkml:trace>
  <inkml:trace contextRef="#ctx0" brushRef="#br1" timeOffset="47639.1704">18284 115 407 0,'0'0'7'15,"0"0"1"-15,0 0 2 16,0 0-2-16,0 0 1 15,0 0-2-15,0 0 1 16,0 0 1-16,0 0-8 0,0 6-12 16,3 0-28-16,36 60-43 15,-14-31-2-15</inkml:trace>
  <inkml:trace contextRef="#ctx0" brushRef="#br1" timeOffset="47775.6012">18944 1122 376 0,'0'0'5'0,"1"12"3"0,5-2 0 16,1 6 1-16,3 1-1 16,3 5 1-16,0 2 0 15,6 4-3-15,3-1-15 16,-2 5-70-16,25 16-1 0</inkml:trace>
  <inkml:trace contextRef="#ctx0" brushRef="#br1" timeOffset="47923.4078">19436 2180 406 0,'0'0'2'16,"4"15"0"-16,1-3 4 15,5 6 1-15,2 1 1 16,6 6-1-16,-1 2-6 16,11 6-7-16,4-6-68 0,-4 0 0 15</inkml:trace>
  <inkml:trace contextRef="#ctx0" brushRef="#br1" timeOffset="48076.6723">19781 2863 401 0,'0'0'4'0,"9"6"2"0,-1 3 1 16,0 3 2-16,3 3 0 16,8 6 1-16,-3 1 0 15,5 5-1-15,-1 0-8 16,-1 10-17-16,1 1-61 0,1-2-4 15</inkml:trace>
  <inkml:trace contextRef="#ctx0" brushRef="#br1" timeOffset="48240.3535">20190 3671 442 0,'0'0'5'0,"4"10"1"15,1 5 1-15,-1 2 1 0,1 5 0 16,2 6 0-16,4 4 1 15,1 4-1-15,3 2-11 16,-3-1-13-16,3-9-64 16,-2 6-6-16</inkml:trace>
  <inkml:trace contextRef="#ctx0" brushRef="#br1" timeOffset="48371.7912">20399 4323 456 0,'0'0'2'0,"0"0"0"0,0 14 1 15,4-4 0-15,-2 5 0 16,1 0-1-16,1-3-5 0,6 6-31 16,-5-5-46-16,3-1-3 15</inkml:trace>
  <inkml:trace contextRef="#ctx0" brushRef="#br1" timeOffset="48525.175">20482 4791 480 0,'0'0'2'0,"0"9"-1"0,0 1 1 16,0 1-1-16,0 4-4 15,0-3-12-15,0-12-51 16,8 27-17-16</inkml:trace>
  <inkml:trace contextRef="#ctx0" brushRef="#br1" timeOffset="48705.7212">20531 5103 485 0,'0'0'2'0,"0"0"2"15,-12 12 1-15,12-12 0 16,-12 21 0-16,9-12 0 16,-2 3-5-16,1 1 0 15,-2-4 0-15,6 4 0 0,0-13-23 16,0 12-63-16,0-2-4 15</inkml:trace>
  <inkml:trace contextRef="#ctx0" brushRef="#br1" timeOffset="59769.8035">17765 5095 134 0,'0'0'4'0,"0"0"4"0,0 0 2 16,0 0 3-16,0 0 0 15,0 0 3-15,0 0 0 16,0 0 0-16,0 0-4 0,0 0-4 16,0 0-3-16,0 0-4 15,0 0-2-15,0 0-1 16,0 0 1-16,0 0 0 0,17 0 1 15,5 0 1-15,11 0 0 16,9-3 3-16,19-1 1 16,10 1-2-16,19-2 1 15,10 5-1-15,16-5-1 16,3 3-2-16,15 2-1 16,8-2-1-16,5-1 0 15,4 3-1-15,13 0-1 0,6 0 0 16,11 0 2-16,10 0 0 15,5 0 1-15,-1 3 1 16,5-1 0-16,3-2 0 0,-7 2 0 16,-12-2 0-16,-8 0-1 15,-9 3 0-15,-11-3 0 16,-9 0 0-16,-16 0-1 0,-6-3 5 16,-16 3-1-16,-7-4 1 15,-20-1 2-15,-15 2 6 16,-17-2 2-16,-8 3 1 0,-19-3-1 15,-5 0-1-15,-18 5-1 16,0 0-2-16,2-8-4 16,-2 8-7-16,-11-2-11 15,2 2-21-15,-3 2-37 16,1 1-3-16</inkml:trace>
  <inkml:trace contextRef="#ctx0" brushRef="#br1" timeOffset="60942.3125">17784 7122 213 0,'0'0'1'0,"0"0"-1"0,0 0 0 16,0 0 5-16,8-10-2 16,7 10 4-16,10-2-1 15,10 2 3-15,12 0-1 16,20 0 2-16,18 2-1 15,16 3-1-15,14 0-4 16,19 0-3-16,10 0 0 0,13 2 0 16,4-2-1-16,16 0-1 15,2-2 0-15,7-3 0 16,3 0 1-16,10 0 1 16,2 0 0-16,14-3 0 0,-2 0-1 15,4 1 1-15,-1 2-1 16,-3 0 1-16,1 0-1 15,-7 5 0-15,-3 2-1 16,-16 3 0-16,-11-5 1 0,-11 5-1 16,-14-2 0-16,-12 2 1 15,-14-2 0-15,-24-2 1 16,-15 0-1-16,-15-1 1 0,-15-1 0 16,-14-1 1-16,-13-3-2 15,-11 3-17-15,-5 1-45 16,-14-4-4-16</inkml:trace>
  <inkml:trace contextRef="#ctx0" brushRef="#br1" timeOffset="61601.4595">21757 5326 282 0,'0'0'6'16,"0"-9"4"-16,0 9 2 16,0-14 2-16,0 14 0 0,0-12-1 15,0 12-2-15,0-10 1 16,0 10-6-16,0 18-3 16,2 14 0-16,3 15-1 0,-1 16 0 15,-2 12 2-15,0 14 2 16,1 15 0-16,-3 8-1 15,0 4 0-15,0 4-3 16,-7-3 0-16,-2-9-2 0,4-1 0 16,-2-3-1-16,0-10 1 15,-1-2 0-15,3-11 0 16,3-4 0-16,-1-7-1 16,3-9 1-16,0-9 0 0,0-10 0 15,0-1 0-15,0-15 0 16,0-6-1-16,0-8-3 15,0 1-7-15,0-13-28 16,-12 0-34-16,12 0-6 0</inkml:trace>
  <inkml:trace contextRef="#ctx0" brushRef="#br1" timeOffset="62242.3392">21720 5237 243 0,'0'0'9'16,"0"0"5"-16,0 0 3 16,0-8 0-16,0 8-2 0,0 0 1 15,0 0-1-15,0 0 0 16,-5 8-7-16,-6 7-5 15,4 7-3-15,-5 10 1 16,-3 0 2-16,0 5 0 0,-2 0 1 16,2-2-1-16,0-5 0 15,0-3-1-15,5-6 2 16,1-7-2-16,3-4 1 16,6-10 2-16,0 0 1 15,0 0-2-15,-5-4 0 0,7-14 0 16,6-5 1-16,7-7-4 15,0 1-1-15,5-7-1 16,-1 0-1-16,4 1 2 16,-3 5 0-16,-1 1 1 0,-3 9-1 15,-4 3 3-15,-2 4-2 16,-10 13-2-16,12-10 0 16,-12 10-1-16,14 13 0 0,-7 4-1 15,2 10 0-15,2 5 2 16,6 9 2-16,3 2 3 15,2 3-1-15,3 3-1 16,5 3-9-16,-3 0-35 0,8-8-30 16,5 3-6-16</inkml:trace>
  <inkml:trace contextRef="#ctx0" brushRef="#br1" timeOffset="62821.7684">21483 6792 380 0,'0'0'6'0,"0"0"1"15,0 0 1-15,0 0 0 16,0 0-1-16,0 0 1 16,0 0-1-16,0 0 1 15,3 8-4-15,10 4-3 0,-1 3-1 16,8 4 1-16,-1 4 0 16,4 3 0-16,2-2 0 0,0 0-1 15,-4 1 1-15,0-5-1 16,-6 0 1-16,0-8-1 15,-2 0 2-15,-4-6 0 16,-9-6 2-16,12 2 0 16,-12-2 0-16,11-15 0 0,-6-2 0 15,2-6 0-15,3-4-1 16,0-4 0-16,2-1-2 16,-1-2 0-16,6 0-1 0,-5 5-4 15,6 3-11 1,-6 16-58-16,5-10-10 15</inkml:trace>
  <inkml:trace contextRef="#ctx0" brushRef="#br1" timeOffset="63225.2684">22463 5990 453 0,'0'0'3'0,"0"0"1"0,0-12 1 15,0 12 0-15,-5-11 0 16,5 11 0-16,-15-4 0 16,2 4-1-16,-3 4-3 15,-2 9-2-15,3 7-1 16,-3 1 0-16,3 8 1 15,3-2-1-15,5 5 1 0,7-3 0 16,2-1 1-16,14-3 1 16,0 1 0-16,7-3 0 15,5-3 0-15,1 2 0 0,4-5 0 16,-3 1-1-16,-10-3 1 16,1-6-1-16,-9 3 1 15,-12-1-1-15,-1-1 1 0,-19-5-2 16,-5 0-4-16,-10-3-5 15,-2 1-13-15,-3 7-51 16,0-13-10-16</inkml:trace>
  <inkml:trace contextRef="#ctx0" brushRef="#br1" timeOffset="63362.1742">22426 6059 386 0,'0'0'3'0,"0"0"1"0,15-12 2 15,-5 4-1-15,5 1 0 0,2-4-13 16,6 7-60-16,6 1-3 16</inkml:trace>
  <inkml:trace contextRef="#ctx0" brushRef="#br1" timeOffset="63651.3307">22885 6052 414 0,'0'0'3'15,"0"0"2"-15,0 0 1 0,-12 10 0 16,5 2 1-16,-6 3 0 16,0 5 0-16,3 1 1 15,-2 6-4-15,8 2 0 16,4-2-2-16,4-3 0 0,17-7 1 16,4-1 0-16,9-7 0 15,6-6 1-15,3-6 0 16,-4-6-1-16,3-12 1 15,-7-3-1-15,-10-10 0 16,-7-1 0-16,-18-3 0 0,-5-1-3 16,-15 10 0-16,-8 0 0 15,-7 15 0-15,-7-1-17 16,0 15-66-16,4 15-3 0</inkml:trace>
  <inkml:trace contextRef="#ctx0" brushRef="#br1" timeOffset="66741.5921">20415 4786 114 0,'0'0'-21'16,"0"0"-23"-16</inkml:trace>
  <inkml:trace contextRef="#ctx0" brushRef="#br1" timeOffset="68006.9067">20299 3222 247 0,'0'0'7'0,"0"0"6"16,0 0 3-16,0 0 4 15,-4-9 4-15,4 9 1 16,0 0 2-16,0 0 2 0,0 0-8 16,0 0-4-16,0 0-5 15,0 0-5-15,0 0-4 16,0 0-1-16,0 0-1 16,0 0 0-16,8 12 0 0,5-3 0 15,1 7 1-15,4-2 1 16,-1 2 0-16,0-2-1 15,4-2 0-15,-4 1 0 0,-4 0 0 16,-1-8 1-16,3-5 0 16,11-11 1-16,7-16 0 15,9-9 0-15,11-14-1 16,12-12-3-16,13-8 0 16,10-11 0-16,8 1 0 0,5-4 0 15,-7 7 0-15,-2 6 0 16,-17 11 0-16,-4 8 0 15,-16 13 0-15,-13 12 0 16,-12 6 0-16,-13 9 0 16,-17 12 0-16,16-8 0 15,-16 8 0-15,0 0 0 0,0 0 0 16,0 0 0-16,0 0 0 16,0 0 0-16,0 0 0 0,0 0 0 15,0 0 0-15,0 0 0 16,0 0 0-16,0 0 0 15,0 0 0-15,0 0 0 16,0 0 0-16,-5 8 0 0,5-8 0 16,-11 22 0-16,1-8-65 15,-3 10-26-15</inkml:trace>
  <inkml:trace contextRef="#ctx0" brushRef="#br1" timeOffset="68765.786">20213 2953 383 0,'0'0'5'0,"0"0"3"0,0 0 2 16,0 0 2-16,0 0 0 15,0 0 0-15,0 0 1 0,0 0 0 16,0 0-3-1,7 5-3-15,4 4-1 0,3 4-1 16,4 1 0-16,2 4 0 16,2 4 0-16,5 1-5 15,-2-1 0-15,-2 3 0 16,0-4 0-16,-2 5 0 0,0-2 0 16,-1 1 0-16,-3-5 0 15,-2-2 0-15,-2 2 0 0,1-8 0 16,-4-2 0-16,2-5 0 15,-4-3 0-15,4-2 0 16,0-7 0-16,-1-3 0 16,3-8 0-16,7-4 0 0,-1-6 0 15,2-3 0-15,5-4 0 16,5-5 0-16,3-4 0 16,7-6 0-16,10 3 0 15,8-12 0-15,10 2 0 0,4-10 0 16,9 0 0-16,-3 5 0 15,-6 7 0-15,-7 6 0 16,-10 11 0-16,-15 9 0 16,-12 9 0-16,-10 8 0 15,-13 7 0-15,-7 5 0 16,0 0 0-16,0 0 0 0,0 0 0 16,0 0 0-16,0 0 0 15,0 0 0-15,0 0 0 0,0 0 0 16,0 0 0-16,0 0 0 15,-2 5 0-15,2-5 0 16,0 0 0-16,-8 12 0 16,8-12 0-16,-4 17 0 0,16-5-77 15,-12-1-15-15</inkml:trace>
  <inkml:trace contextRef="#ctx0" brushRef="#br1" timeOffset="73814.5309">17543 5373 246 0,'0'0'6'16,"0"0"2"-16,0 0 2 15,-2-10 3-15,2 10 1 0,0 0 1 16,0-10 3-16,0 10 0 16,0 0-1-16,10-7-3 15,-10 7 0-15,0 0-2 16,0 0-1-16,7 0-1 0,-7 0-1 15,0 0-1-15,0 0-2 16,0 0-1-16,0 0-2 16,0 0 0-16,0 0-1 0,0 0-1 15,0 0 0-15,0 0-1 16,0 0 0-16,0 0-1 16,0 0 1-16,0 0-1 15,0 4 0-15,0-4 1 0,0 0 0 16,0 11 0-16,0-11 1 15,3 9 0-15,-3-9-1 16,0 13 1-16,0-13 2 16,2 14 1-16,-2-4-1 15,0 0 1-15,0 0-1 0,0 4 1 16,0-5 0-16,0 3 0 16,3-2-3-16,-3 2 1 15,0-2-1-15,2 3 1 0,-2-4-1 16,0 2 0-16,0 1 0 15,0-2 0-15,0 0 1 16,0 2-1-16,0 1 0 16,-2-1 0-16,-1 0 0 15,3 3 1-15,-5-3-2 16,5 3 0-16,0 1 0 0,-2-4 0 16,0 2 0-16,2-2 0 15,-3 1 0-15,3 2 0 0,0-2 0 16,0-1 0-16,0 3 0 15,-2-1 0-15,2-1 0 16,0 1 0-16,0 1 0 16,0 0 0-16,0 1 0 15,0-1 0-15,-4-3 0 0,4 2 0 16,0-1 0-16,-2-1 0 16,2 3 0-16,-2-2 0 15,-1 0 0-15,3 1 0 16,0-2 0-16,0 3 0 15,0-5 0-15,-2 5 0 0,2-6 0 16,0 7 0-16,0-6 0 16,0 2 0-16,0-2 0 15,0 0 0-15,0 2 0 16,0-2 0-16,0 2 0 0,0 0 0 16,0 0 0-16,0 2 0 15,0 1 0-15,0-1 0 0,0 1 0 16,-3-1 0-16,3 2 0 15,0-1 0-15,0-3 0 16,-2 3 0-16,2-3 0 16,0 3 0-16,0 3 0 0,-2-4 0 15,2 4 0-15,-3 2 0 16,3 2 0-16,-2-3 0 16,2 1 0-16,0 1 0 15,0-4 0-15,0-2 0 16,0 0 0-16,0-6 0 0,0 1 0 15,0 3 0-15,0-4 0 16,0-2 0-16,0-7 0 16,0 16 0-16,0-6 0 15,0 0 0-15,0-3 0 16,0 0 0-16,0 3 0 0,0 0 0 16,0 2 0-16,0-2 0 15,2-2 0-15,-2 1 0 0,0 5 0 16,0 1 0-16,0-1 0 15,0 1 0-15,0 2 0 16,0 3 0-16,0 0 0 16,0-1 0-16,0-1 0 0,0-1 0 15,0-2 0-15,0 0 0 16,0-2 0-16,0-3 0 16,0-3 0-16,0-7 0 15,0 15 0-15,0-15 0 0,0 14 0 16,0-14 0-16,0 15 0 15,0-15 0-15,0 15 0 16,0-8 0-16,0 3 0 16,0-10 0-16,0 18 0 15,0-8 0-15,0 0 0 0,0-3 0 16,0-7 0-16,0 15 0 16,0-15 0-16,0 12 0 15,0-12 0-15,-2 10 0 16,2-10 0-16,0 0 0 0,0 10 0 15,0-10 0-15,0 0 0 16,0 0 0-16,0 0 0 16,0 0 0-16,0 0 0 0,0 0 0 15,0 0 0-15,0 0 0 16,0 0 0-16,0 0 0 16,0 0 0-16,0 0 0 15,-3-5-40-15,3 5-51 0,0-20-1 16</inkml:trace>
  <inkml:trace contextRef="#ctx0" brushRef="#br1" timeOffset="74780.2923">17342 6839 315 0,'0'0'10'0,"0"0"3"15,0 0 3-15,-4-7 3 16,4 7 3-16,0 0 0 0,-6-10 2 16,6 10-1-16,0 0-7 15,0 0-5-15,0 0-3 0,0 0-2 16,0 0-2-16,0 0-2 15,0 0-2-15,0 0 0 16,6 7 0-16,-6-7 0 16,12 13 0-16,-8-1 0 0,6-2 0 15,1 4 0-15,1 0 0 16,-2 1 0-16,1 2 0 16,-1-3 0-16,4 6 0 15,-2-3 0-15,-2-1 0 0,0-1 0 16,-3 2 0-16,3-2 0 15,-2 0 0 1,-3-3 0-16,0 2 0 0,0-4 0 16,-5 0 0-16,0-10 0 15,4 13 0-15,-4-13 0 16,0 0 0-16,5 10 0 0,-5-10 0 16,0 0 0-16,0 0 0 15,0 0 0-15,0 0 0 16,0 0 0-16,0 0 0 0,0 0 0 15,0 0 0-15,0 10 0 16,0-10 0-16,0 0 0 16,0 0 0-16,0 0 0 0,0 0 0 15,0 0 0-15,0 0 0 16,0 0 0-16,0 0 0 16,0 0 0-16,0 0 0 15,0 0 0-15,0 0 0 0,0 0 0 16,16-12 0-16,-9-1 0 15,2-5 0-15,4-6 0 16,4-3 0-16,4-3 0 16,4-3 0-16,-6-1 0 15,6 2 0-15,-3 1 0 16,-1 5 0-16,-2 1 0 0,-4 8 0 16,-3 2 0-16,-3 8 0 15,-9 7 0-15,7-10 0 16,-7 10 0-16,0 0 0 0,0 0 0 15,0 0 0-15,0 0 0 16,0 0 0-16,0 0 0 16,0 0 0-16,0 0 0 0,0 0 0 15,0 0 0-15,-3 12 0 16,-4 8-32-16,7-20-61 16</inkml:trace>
  <inkml:trace contextRef="#ctx0" brushRef="#br1" timeOffset="77431.1673">8209 5784 461 0,'0'0'4'0,"-2"-12"3"16,-2 5 1-16,4-4 2 0,-4 2 1 15,1 2-1-15,3 7-10 16,0 0 0-16,0 0 0 16,0 16 0-16,0 14 0 15,11 5 0-15,1 7 0 0,1 2 0 16,6 4 0-16,1-1 0 15,5-6 0-15,-6-3 0 16,2-6 0-16,-6-7 0 16,-3-5 0-16,0-2 0 15,-6-6 0-15,-6-12 0 0,2 9 0 16,-2-9 0-16,-8-9 0 16,-4-6 0-16,0-11 0 15,-3-8 0-15,-2-10 0 16,-1-6 0-16,2-1 0 0,2 1 0 15,2 3 0-15,5 2 0 16,1 7 0-16,6 6 0 16,0 17 0-16,5 5 0 15,10 10 0-15,1 3 0 16,12 15 0-16,0 6 0 16,9 6 0-16,-1 8 0 0,3-2 0 15,-2 6 0-15,-5-7 0 16,-2-3 0-16,-7-5 0 0,-4-7 0 15,-6-2 0-15,-6-8 0 16,-7-10 0-16,10 2 0 16,-10-2 0-16,0-14 0 0,-5-10 0 15,-2-5 0-15,0-13 0 16,-4-10 0-16,4-8 0 16,2 1 0-16,0-1 0 0,5 6 0 15,0 7 0-15,0 10 0 16,3 10 0-1,6 10 0-15,4 14 0 0,4 3 0 16,6 15 0-16,2 7 0 16,5 2 0-16,0 11 0 15,1 5 0-15,2 2 0 16,-3 0 0-16,-3-2 0 0,1-3 0 16,-9-10 0-16,6-9-55 15,-7-3-36-15</inkml:trace>
  <inkml:trace contextRef="#ctx0" brushRef="#br1" timeOffset="77765.4715">9089 5499 457 0,'0'0'4'0,"0"0"0"16,0 0 2-16,-5 8 1 15,-4 4 0-15,0 8 1 16,2 2 1-16,0 10 0 15,0 0-9-15,7 6 0 0,0-1 0 16,14-5 0-16,2-5 0 16,12-7 0-16,0-7 0 15,4-9 0-15,0-4 0 16,1-10 0-16,-5-4 0 0,-2-11 0 16,-8-2 0-16,-6-3 0 15,-8-7 0-15,-5-3 0 16,-14 3 0-16,-7 0 0 0,-6 5 0 15,-2 4 0-15,-2 6 0 16,0 10 0-16,0 8 0 16,9 4 0-16,-3 6 0 15,17 9-33-15,12 2-55 0,-1-2-3 16</inkml:trace>
  <inkml:trace contextRef="#ctx0" brushRef="#br1" timeOffset="78087.3756">9340 5353 456 0,'0'0'4'0,"0"0"3"0,0 0 2 16,0 0 0-16,0 0-1 15,0 0 1-15,6 3 0 16,8 4-9-16,0 3 0 16,7 5 0-16,4-3 0 0,5 9 0 15,-2-4 0-15,10 2 0 16,-6-4 0-16,-2 0 0 15,-2-6 0-15,-6-1 0 0,-7-3 0 16,0-3 0-16,-5-2 0 16,-5-10 0-16,-5-7 0 15,0-5 0-15,-5-2 0 0,-5-10 0 16,0-2 0-16,-5 2 0 16,0-1 0-16,5 5 0 15,0 7 0-15,3 6 0 16,-3 1 0-16,10 16-3 15,0 0-75-15,0 0-15 0</inkml:trace>
  <inkml:trace contextRef="#ctx0" brushRef="#br1" timeOffset="78270.3991">9802 5123 453 0,'0'0'5'16,"0"0"2"-16,0 0 1 15,0 0 0-15,0 0 1 16,0 0 0-16,0 13 0 15,6 1-6-15,3 3-3 16,6 5 0-16,0 3 0 0,2 3 0 16,3-1 0-16,3-8 0 15,0 4-18-15,-4-5-69 16,-4-9-3-16</inkml:trace>
  <inkml:trace contextRef="#ctx0" brushRef="#br1" timeOffset="78455.4057">9889 4999 481 0,'0'0'3'0,"0"0"2"15,0 0 1-15,0 0 1 0,-2-11 0 16,2 11-5-16,0-12-2 16,9 5 0-16,9-3 0 15,10 3 0-15,4-5 0 0,10 4-2 16,-4 8-79-16,6-10-8 15</inkml:trace>
  <inkml:trace contextRef="#ctx0" brushRef="#br1" timeOffset="78624.0554">10004 5133 416 0,'0'0'6'16,"0"0"3"-16,0 0 1 15,0 0 1-15,0 0 1 16,0 0 1-16,15 0 0 15,2-5 0-15,6-8-5 0,8-2-8 16,2-2-5-16,9 0-24 16,8 2-55-16,-13 2-4 15</inkml:trace>
  <inkml:trace contextRef="#ctx0" brushRef="#br1" timeOffset="78769.871">10060 5279 399 0,'0'0'6'0,"0"0"1"15,0 0 2-15,0 0 1 0,8 2 1 16,2-2 1-16,8 0-1 16,4-5 0-16,10-2-10 15,1-13-14-15,11 3-66 0,4-6-4 16</inkml:trace>
  <inkml:trace contextRef="#ctx0" brushRef="#br1" timeOffset="79081.8678">10640 4732 462 0,'0'0'3'0,"-10"-6"2"0,0 4 0 16,0-1 1-1,-2 2 0-15,-3 1 0 0,-2 0 0 16,-1 0 1-16,6 12-2 16,-1 2-5-16,8 3 0 15,3 3 0-15,2 3 0 0,2-1 0 16,8 5 0-16,4-7 0 15,7 0 0-15,1-2 0 16,5-6 0-16,3-3 0 0,3 2 0 16,-3-7 0-16,-3-1 0 15,-4-1 0-15,-7 1 0 16,-5-1 0-16,-11-2 0 0,-6 17 0 16,-15-5 0-16,-4 0 0 15,-10 6 0-15,0-2 0 16,-4 6-13-16,1 2-68 15,3-9-6-15</inkml:trace>
  <inkml:trace contextRef="#ctx0" brushRef="#br1" timeOffset="79780.1378">11306 4313 493 0,'0'0'3'0,"0"0"1"16,0 0-1-16,0 0 1 16,8 10 0-16,-4 4-4 15,7 8 0-15,1 8 0 16,2 5 0-16,9 7 0 0,0 3 0 15,4 4 0-15,3 1 0 16,-3-8 0-16,3-3 0 16,-13-9 0-16,3-5 0 0,-8-5 0 15,-1-11 0-15,-11-9 0 16,0 0 0-16,-11-2 0 16,-3-12 0-16,-6-13 0 0,-10-9 0 15,-5-8 0-15,-2-10 0 16,2-6 0-16,1-3 0 15,4 5 0-15,10-4 0 16,2 7 0-16,16 10 0 16,2 3 0-16,20 10 0 0,5 7 0 15,6 8 0 1,7 2 0-16,2 8 0 0,2 4 0 16,-2 3 0-16,-5 10 0 15,-10 8 0-15,-10 3 0 16,-9 5 0-16,-7 3 0 0,-12 1 0 15,-9 2 0-15,-3-4 0 16,-5-1 0-16,-2-5 0 16,7-5 0-16,0-2 0 0,11-4 0 15,-2-9 0-15,16-2-68 16,0 0-23-16</inkml:trace>
  <inkml:trace contextRef="#ctx0" brushRef="#br1" timeOffset="80045.4958">11998 4169 479 0,'0'0'3'0,"0"0"2"0,0 0 3 16,2 11 2-16,3-2-4 0,-3 11-6 16,5-3 0-16,2 10 0 15,0-2 0-15,3 8 0 16,-1-2 0-16,3-2 0 0,2 0 0 15,-2-8 0-15,-2-1 0 16,1 0 0-16,-3-7 0 16,-3-4 0-16,-4 1 0 15,-3-10 0-15,4 8 0 0,-4-8 0 16,0 0-23-16,-4 0-69 16,4 0-3-16</inkml:trace>
  <inkml:trace contextRef="#ctx0" brushRef="#br1" timeOffset="80612.9248">8373 7003 430 0,'0'0'3'0,"-12"5"0"15,12-5 2-15,-16 7 0 16,7 1 0-16,9-8 1 15,-13 15 0-15,13-15 2 16,8 9-1-16,17-9-1 0,17-15 0 16,22-14 0-16,23-16-1 15,30-24 1-15,30-20-2 16,72-23-4-16,-1-19 0 16,23-10 0-16,30-9 0 0,15-5 0 15,12 4 0-15,1 4 0 16,-3 12 0-16,-50 8 0 15,20 14 0-15,-23 11 0 0,-28 12 0 16,-32 16 0-16,-31 12 0 16,-37 15 0-16,-28 13 0 15,-31 11 0-15,-15 8 0 0,-22 8 0 16,-9 4 0-16,-10 3 0 16,0 0 0-16,0 0 0 15,0 0 0-15,0 0 0 16,0 0 0-16,0 0 0 15,0 0 0-15,0 0 0 16,-8 0 0-16,8-10-66 0,0 10-30 16</inkml:trace>
  <inkml:trace contextRef="#ctx0" brushRef="#br1" timeOffset="84236.2088">11219 5494 233 0,'0'0'1'15,"0"0"1"-15,0 0 0 16,0 0 1-16,12 0 1 0,1 0 2 16,-6 0 1-16,11 0 2 15,-1 0 1-15,6 0 0 16,3 0 2-16,3 0-2 15,2-2-1-15,2-1 1 16,7 1-3-16,0-1-2 0,4 1-1 16,-2-1-1-16,0 1-1 15,8-1-1-15,-2 3 0 16,2-2 0-16,-1 2 0 16,5 0 0-16,4 0 1 15,2 0-1-15,4 0 0 0,-2-2 0 16,5-3 0-16,1 2-1 15,2-2-1-15,1 1 0 16,-4 1 0-16,1 0 0 0,-1 1-1 16,-2-1 1-16,-1 3 0 15,-4 0 0-15,4 0 0 16,-5 0 1-16,1 0 0 16,5 0-1-16,-3 0 0 0,6 0-1 15,-3 0-1-15,2 3 0 16,-1-3-2-16,1 2 0 15,0 1 0-15,-1 0-1 0,-6-2 2 16,6-1-1 0,-2 3 2-16,1-3 0 0,2 0 2 15,-2 0 0-15,3 0 0 16,-6 0 0-16,5-3 1 16,-5 3-1-16,-6 0 1 0,10 0-1 15,-7-1 1-15,3 1-1 16,1 0 1-16,-4 0 0 15,3 0 0-15,-1-3 0 16,5 3 0-16,-6 0 1 0,-5 0-1 16,4-3 0-16,1 3 0 15,-3 0 0-15,1 0-1 16,-5 0 1-16,1 0 0 16,-4 3 0-16,6 0 0 0,-7 1 0 15,-3-4-1-15,3 5 1 16,-2-2 1-16,6-3-1 15,-4 2 0-15,3-2 0 0,1 3 0 16,-2-3 0-16,4 2 0 16,-5 0 0-1,0 6-1-15,-5-6 1 0,-3 6 0 16,0-4 0-16,-4 1-1 16,-2 1 1-16,-1-2 1 15,3 1-1-15,-5-2 0 0,6 3 1 16,0-4 0-16,4-1-1 15,-1 5 0-15,-2-1 1 0,5-2-1 16,-7 1 0-16,6-1 0 16,-8 2 1-16,-5-2-1 15,1 1 0-15,-2 1 1 16,-2 0 0-16,-3 0 0 16,-1 3 1-16,-3-4 0 0,6 1 1 15,-5 0-1-15,-1 2 1 16,2-1-1-16,2-1 0 15,5 2 1-15,-5 1-1 0,0 2 0 16,-3-5 0-16,1 2 0 16,-3 3 0-16,3-3 1 15,-8-2 0-15,-2 2 0 16,0 1 0-16,-1-3 0 16,4 2 0-16,-4 0 0 0,1 1-1 15,-4-1 1-15,1 1 0 16,-3-2-1-16,6 1 3 15,-3-2-2-15,1-1 1 16,-2-1 0-16,-9-3 1 0,12 8 0 16,-12-8-1-16,16 7 1 15,-16-7-1-15,9 5 1 16,-9-5-1-16,10 7 1 0,-10-7-1 16,13 10 0-16,-13-10 1 15,7 12-1-15,-7-12 1 16,6 10-2-16,-6-10 1 15,12 9-1-15,-12-9 0 0,10 8-1 16,-10-8 0-16,7 9 1 16,-7-9-1-16,10 7-1 15,-10-7 0-15,0 0 1 16,8 10-1-16,-8-10 0 16,0 0 0-16,0 0 0 0,0 0 0 15,0 0 0-15,9 7 0 16,-9-7 0-16,0 0-3 15,0 0-2-15,0 0-7 16,0 0-12-16,0 0-43 0,-7-3-14 16</inkml:trace>
  <inkml:trace contextRef="#ctx0" brushRef="#br1" timeOffset="84720.0104">17280 5593 351 0,'0'0'4'0,"0"0"2"16,0 0 2-16,0 0-1 15,0 0 3-15,0 0 0 16,0 0 2-16,0 0 2 0,0 0-3 15,0 5-1-15,0-5-1 16,15 18 0-16,-5-3-1 0,2-3 0 16,-1 6-2-16,6-1-2 15,-5 2 0-15,6-1-1 16,-6 2 0-16,3-2 0 0,-1-1-1 16,-1-3 0-16,-3-2 0 15,-1-2 0-15,2-3-1 16,-11-7 1-16,12 11-2 15,-12-11 0-15,0 0 0 16,12 12 0-16,-12-12 0 0,0 0 0 16,0 0 0-16,-7 9 0 15,7-9 0-15,-17 11 0 16,4-6 0-16,-4 5 0 16,2-3 0-16,-2 3 0 15,-2 0 0-15,-1 0 0 0,4-1 0 16,-4 2 0-16,6 4 0 15,-9-3-47-15,10-1-41 16,-4-4-1-16</inkml:trace>
  <inkml:trace contextRef="#ctx0" brushRef="#br1" timeOffset="96378.5555">3101 5932 282 0,'0'0'6'0,"0"0"2"0,0 0 2 16,0 0 1-16,0 5 1 15,0-5-1-15,0 0 1 16,0 0 1-16,0 12-7 0,0-12-1 16,0 0 0-16,4 17 2 15,-4-17 0-15,20 12 1 0,-3-8 2 16,9 4 1-16,3-6 1 16,11 3 0-16,3-5-1 15,6 0-2-15,3 0-2 16,8-5-1-16,-3 3-1 0,0-3-2 15,0 2-1-15,0 1 0 16,-1-3 0-16,3 3-1 16,-8-1 0-16,3 0 0 15,0-1 0-15,-2 1 0 16,-2-2 0-16,1 3 0 0,-3-4-1 16,-3 5 1-16,-3-5 0 15,0 3 0-15,-8 1 0 16,5-1 0-16,-7-1 0 15,5 1 2-15,-4 1-3 0,1-4 0 16,2 5 0-16,3-5 0 16,-2 1 0-16,3 0 0 15,3 1 0-15,-4-1 0 0,1 2 0 16,-3-2 0-16,3 3 0 16,-4-3 0-16,4 3 0 15,-2-3 0-15,2-1 0 16,2 2 0-16,-2-4 0 0,-2 2 0 15,-1 3 0-15,-1-6 0 16,2 1 0-16,-2 2 0 16,-4-2 0-16,-2 1 0 15,-5-3 0-15,-1-2 0 16,1 2 0-16,-3-3 0 0,-5-1 0 16,3 1 0-16,-5-2 0 15,3 0 0-15,-3 3 0 16,-3-5 0-16,0-1 0 15,-1 4 0-15,-2-4 0 0,-1-2 0 16,0 3 0-16,-6 0 0 16,1-3 0-16,-3-1 0 15,0 4 0-15,-10 0 0 0,4 0 0 16,-3 0 0-16,-4-1 0 16,-2 3 0-16,0-3 0 15,-2 4 0-15,-1-3 0 16,-1 2 0-16,-1 1 0 0,1-1 0 15,1-2 0-15,-4 0 0 16,2 1 0-16,-1 1 0 16,-1 0 0-16,-3 0 0 15,0 3 0-15,1-2 0 0,-1 3 0 16,-3-2 0-16,1 3 0 16,2-2 0-16,0 5 0 15,0-3 0-15,1 1 0 16,-4 1 0-16,1-2 0 15,-1 2 0-15,1 2 0 0,-3-3 0 16,-2 4 0-16,2 1 0 16,-5-2 0-16,3 1 0 15,0 0 0-15,-1-2 0 0,4 2 0 16,-6 3 0-16,2-3 0 16,0-2 0-16,0 4 0 15,3-2 0-15,-3 0 0 0,-2 3 0 16,0-3 0-16,-2 2 0 15,-4 1 0-15,-2 2 0 16,-5 0 0-16,-6 0 0 16,2 5 0-16,-6-2 0 15,1-1 0-15,2 0 0 16,6 0 0-16,-1-2 0 0,2 0 0 16,9 0 0-16,-3-2 0 15,5-2 0-15,-1-2 0 16,1 1 0-16,1 2 0 15,-3-1 0-15,1 1 0 0,4 0 0 16,-1 1 0-16,-2 2 0 16,0 0 0-16,-1 0 0 15,1 0 0-15,0 2 0 0,0 1 0 16,-4 4 0-16,-1 1 0 16,-2 0 0-16,4 2 0 15,-6-1 0-15,5 4 0 0,-1 1 0 16,5 1 0-16,0 0 0 15,1 3 0-15,4-1 0 16,-1 0 0-16,4 3 0 16,1 0 0-16,9 0 0 15,-4 0 0-15,3 2 0 16,3 0 0-16,-1 5 0 0,4 1 0 16,1-3 0-16,1 1 0 15,-1 5 0-15,1-1 0 16,0 1 0-16,1 1 0 15,2-2 0-15,1 2 0 16,-2 3 0-16,3-2 0 0,2-1 0 16,0-3 0-16,3-1 0 15,2-4 0-15,0 1 0 0,3-3 0 16,6-3 0-16,0 1 0 16,2 1 0-16,0-4 0 15,3 0 0-15,0 0 0 16,4 1 0-16,1-4 0 0,2 4 0 15,4-5 0-15,2 4 0 16,5-2 0-16,5-6 0 16,3 2 0-16,5-4 0 15,2 4 0-15,5-8 0 0,1 6 0 16,9-7 0-16,2 1 0 16,1-3 0-16,2 3 0 15,3-3 0-15,1 0 0 16,2-6 0-16,-3-1 0 15,-2 0 0-15,0-2 0 16,-1 2 0-16,-12-1 0 0,0 6 0 16,-9-2 0-16,-5 4 0 15,-6 0 0-15,-10 0 0 0,0 0 0 16,-10 1 0-16,2-1 0 16,-5 3 0-16,-2-1 0 15,0 4 0-15,-10-6 0 0,15 2 0 16,-15-2 0-16,0 0 0 15,6 2 0-15,-6-2 0 16,0 0 0-16,0 0 0 16,7 14-81-16,-7-14-10 15</inkml:trace>
  <inkml:trace contextRef="#ctx0" brushRef="#br1" timeOffset="101244.0866">2971 7031 284 0,'0'0'6'0,"0"0"4"0,0 0 2 15,0 0 1-15,0 0 0 16,-9-8 0-16,9 8 1 16,0 0-1-16,0 0-5 15,0 0-3-15,9 0-1 16,4 2-1-16,5 5 0 15,8 1 1-15,8-1 0 0,9 3 1 16,7-2 0-16,7-1-1 16,2 0 0-16,1-1-1 15,2-2 0-15,3-1 0 0,-3 0 0 16,3-1-1-16,-2 4 0 16,1-2 0-16,1-1-1 15,-1-1 0-15,-2 3 0 0,3-2 0 16,-3-1 0-16,0 0 0 15,0 1 0-15,-2-3-1 16,-5 0 1-16,3 2-1 16,1-2 1-16,-2 0-1 15,-5 3 1-15,0-3 0 0,-2 0-1 16,0 0 1-16,-3 0 0 16,0-5 0-16,-2 0 0 15,-1 0 0-15,1 0-1 16,0 3 1-16,-3-1 0 15,5-1-1-15,-4 0 1 0,-1 2 0 16,-2 0-1-16,0-1 1 16,-3 0-1-16,0-4 1 15,3 2 0-15,-3 0-1 0,-1-2 1 16,2-1 0-16,0 4 0 16,2-4-1-16,-3 1 1 15,0 0 0-15,-1-4-1 0,-4 4 1 16,5-3-1-16,-7 0 1 15,2-1 0-15,-4 2 0 16,1-3 0-16,-1 1 0 16,-4-1 0-16,-2-2 1 15,1 1-1-15,-6 1 1 0,1-3-1 16,-3 2 1-16,0-4 0 16,-3 2 0-16,1-4 0 15,-6 2-1-15,6-6 1 16,-3 0-1-16,-1-1 0 15,-2 2 0-15,-1-3 0 0,-1 3 1 16,0-1-1-16,0 1 0 16,-3 5 0-16,-2-3 0 15,0 2 0-15,0 3 0 0,0-5 1 16,0 6-2-16,-5-6 0 16,3 0 0-16,-3-2 0 0,0 2 0 15,-1-4 0-15,-1 4 0 16,2-5 0-16,-2 5 0 15,-6 0 0-15,3 0 0 16,1 3 0-16,-5 0 0 0,0-1 0 16,1 3 0-16,-1 0 0 15,-1 1 0-15,3 1 0 16,-4 1 0-16,2 0 0 16,-4-2 0-16,1 5 0 15,-3-1 0-15,-3 0 0 0,2 3 0 16,-2-3 0-1,-7 3 0-15,5-3 0 0,-2 2 0 16,-2 1 0-16,4 2 0 16,-5 1 0-16,0-2 0 0,5 4 0 15,-3-3 0-15,3 1 0 16,0 3 0-16,0-1 0 16,4 2 0-16,-4-3 0 15,2 3 0-15,-2 0 0 0,0 0 0 16,1 0 0-16,-1 0 0 15,-3 3-2-15,1-3 2 16,-3 0 2-16,3 0-2 0,-3 0 0 16,-5 0-2-16,3 0 4 15,-5 0-4-15,2 0 2 16,-3 0 0-16,1 0 0 16,5 0 0-16,-5 0 0 15,5 0 0-15,-3-3 0 16,3 0 0-16,-2 0 0 15,2-4 2-15,-1 5-2 0,-1-4 0 16,2 4 0-16,-3-1 0 16,3-1 0-16,0-1 0 0,2 5 0 15,-2-5 0-15,4 2 0 16,1 1 0-16,-3-3 0 16,0 3 0-16,7 2 0 0,-2-3 0 15,1 3 0-15,2-2 0 16,-4 2 0-16,4 0 0 15,0 0 0-15,0 0 0 16,-3 0 0-16,0 0 0 0,-3 2-2 16,1-2 2-16,0 5 0 15,0-2 0-15,0-1 0 16,-1-2 0-16,3 5 0 16,-2-5 0-16,4 5 0 15,-1-5 0-15,-1 2 0 0,2-2 0 16,-2 0 0-16,0 3 0 15,1-3 0-15,-1 3 0 16,-1-2 0-16,2-1 0 16,-6 0 0-16,3 0 0 15,-2 3 0-15,3-3 0 0,-4 0 0 16,0 0 0-16,4 0-1 16,-2 0 1-16,1 0 0 15,-3 2-1-15,0-2 1 0,0 3-1 16,-2 0 0-16,2-3 1 15,-2 2 0-15,-3-2-1 16,2 2 0-16,0 3 1 0,3-2-1 16,1 0 2-16,-1 0-1 15,4-1 0-15,1-1-1 16,-5 3 1-16,5-2 0 16,-3 1 0-16,-2 2 0 15,1-2 0-15,-4 4 0 0,1-5 0 16,0 5 0-16,0 1 0 15,-1-1 0-15,6 1-1 16,-5-1 1-16,3 2 0 16,5-1 0-16,-3 2-1 0,4 1 1 15,4-2-1-15,-1 2 1 16,3-2-1-16,-1 1 1 16,3 2 0-16,-2 3-1 0,1-3 1 15,1 3 0-15,3-1 0 16,-6 3 0-16,4 0-1 15,-2 2 1-15,2-1 0 16,2-1 0-16,0 4 0 0,-1-2 0 16,1 3-1-16,4-3 1 15,-2 1-1-15,5 0 1 16,3 3-1-16,-3-3 1 16,5-4 0-16,0 7-1 15,0-9 1-15,0 10 0 16,2-5-1-16,3-2 1 0,0 3 0 15,2-2 0-15,4 4 0 16,1-2 0-16,3-1 0 16,1 3 0-16,4-1 0 0,4 3 1 15,3 1-1-15,3 0 0 16,5-1 0-16,-3 2 1 16,8-2-1-16,5 1 1 0,-1-3-1 15,4-3 1-15,3 2-1 16,2-6 1-16,4-1 0 15,-1-1-1-15,5-4 1 16,-6-1-1-16,-1-3 1 16,-3 0-1-16,3 0 1 0,-2 0-1 15,-5-1 0-15,3 2 0 16,-3-3 1-16,3-3-1 16,5 2 1-16,0-2-1 0,1 0 1 15,0-2 0-15,4-1-1 16,3 3 1-16,-6 0-1 15,3 0-1-15,-3 5-4 16,0-5-14-16,-4 2-60 16,9 3-8-16</inkml:trace>
  <inkml:trace contextRef="#ctx0" brushRef="#br1" timeOffset="109871.0034">17685 5261 115 0,'0'0'1'0,"0"0"4"16,0 0 1-16,0 0 2 16,0 0 1-16,0 0 1 15,-5-7 0-15,5 7 0 0,0 0 1 16,0 0-3-16,0 0-4 15,0 0 0-15,0 0-2 16,0 0-4-16,0 0-14 16,0 0-27-16,0 0-14 15</inkml:trace>
  <inkml:trace contextRef="#ctx0" brushRef="#br1" timeOffset="110015.8259">17685 5261 345 0,'-20'-32'3'0,"20"32"1"0,0 0-1 16,0 0 0-16,0 0-7 15,0 0-25-15,10-2-39 16,0 2-4-16</inkml:trace>
  <inkml:trace contextRef="#ctx0" brushRef="#br1" timeOffset="110142.0088">17970 5141 322 0,'0'0'-64'0,"11"0"-5"0</inkml:trace>
  <inkml:trace contextRef="#ctx0" brushRef="#br1" timeOffset="112771.4644">5707 5593 366 0,'0'0'8'16,"0"0"1"-16,0 0 3 16,0-9-1-16,0 9 2 0,0 0-1 15,0 0 0-15,0 0 1 16,0 0-5-16,11 0-2 16,-11 0-2-16,12 9 0 15,-1-4 1-15,1 0 1 0,10-3 0 16,11-9 2-16,11-13 0 15,23-21-8-15,22-17 0 16,24-18 0-16,29-16 0 16,24-17 0-16,21-13 0 15,26-9 0-15,11 0-82 16,10 4-8-16</inkml:trace>
  <inkml:trace contextRef="#ctx0" brushRef="#br1" timeOffset="116041.6868">17571 5239 243 0,'0'0'7'0,"0"0"3"15,0 0 4-15,0 0 2 16,-8-7 2-16,8 7 2 16,0 0-1-16,0 0 0 15,0 0-5-15,0 0-4 0,0 0-4 16,0 0-3-16,0 0-2 15,0 0 0-15,-2 7-2 16,-1 8 0-16,3 0 1 16,0 4-1-16,0 6 1 0,-2 5 2 15,2 5 0-15,0-1 0 16,0 7 0-16,0-5 0 16,2 3 1-16,-2 7 0 15,3-4 0-15,-1 0-1 16,-2 2-1-16,0 1 1 0,0 0 0 15,0-1 0-15,0 1 0 16,0-1-1-16,0 1 0 16,-2-3 0-16,-1-1 1 15,1 0 0-15,-3-2-1 0,-1-1 1 16,-1-1 0-16,2 0 1 16,-2-3-2-16,0 4 1 15,-1-6-1-15,1 3 0 16,2-1 0-16,0-4-1 0,0 0 1 15,3-1-1-15,-2-2 1 16,2 3 0-16,-1 1 1 16,3-5-1-16,-4 6 1 15,1-1 0-15,-1 0 0 0,1 4 0 16,-2-2 0-16,3-4-1 16,-4 1 0-16,3-3-1 15,1-4 0-15,2-4 0 16,0 1 1-16,0-2 0 0,0-4 1 15,0-2-1-15,0 1 1 16,-2-1 0-16,2 3 0 16,-3-5 0-16,1 3 0 0,0-4-1 15,-1-2-1-15,3 4 1 16,0-11-1-16,-2 9 0 16,2-9 0-16,0 0 0 15,0 0 0-15,0 0 1 0,0 0-1 16,0 0 1-16,0 0-1 15,0 0 1-15,0 0-1 16,0 0 1-16,0 0-1 16,0 0 0-16,0 0 0 15,0 0-3-15,0 0-3 16,0 0-6-16,0 0-11 0,0 0-50 16,-3-2-11-16</inkml:trace>
  <inkml:trace contextRef="#ctx0" brushRef="#br1" timeOffset="117240.8598">17322 6861 322 0,'0'0'6'0,"0"0"2"16,0 0 4-16,-10-9 2 16,10 9 3-16,0 0 1 0,-10-7-1 15,10 7 0-15,0 0-4 16,0 0-4-16,0 0-2 0,0 0-3 15,0 0-1-15,0 0 0 16,0 0-1-16,0 7 1 16,6 5 0-16,1 2 0 0,3 4 0 15,3 5 0-15,-1 1 0 16,2-2-1-16,-1 6 0 16,1-6-1-16,3 1 0 15,-4-4 0-15,-5-2 0 16,4 1-1-16,-7-6 1 0,6-1 0 15,-11-11-1-15,7 12 2 16,-7-12-1-16,0 0 1 16,0 0 0-16,0 0 0 15,0 0 0-15,-5-15-2 0,-6 0 0 16,0-8 0-16,-5 2 0 16,-1-9 0-16,-3-2 0 15,0-1 0-15,1 2 0 0,-1 0 0 16,0 9 0-16,2 2 0 15,9 5 0-15,-4 3 0 16,3 7 0-16,10 5 0 16,-9-7 0-16,9 7 0 15,0 0 0-15,0 0 0 0,0 0 0 16,0 10 0-16,4 7 0 16,8 5 0-16,4 6-2 15,-2 7 2-15,6 1 0 16,0 4 0-16,0-5 0 0,-2-1 2 15,0-3-4-15,-2-7 2 16,-4-7 0-16,1-5 0 16,-5-2 0-16,-8-10 2 15,11 11-2-15,-11-11 0 16,0 0 0-16,0-8 0 0,-2-7 0 16,-3-5 0-16,-4-4 0 15,-2-4 0-15,-2-1 0 0,-1-4 0 16,2 6 0-16,-3 2 0 15,5 6 0-15,0 4 0 16,3 5 0-16,7 10 0 16,-12-13 0-16,12 13 0 0,0 0 0 15,0 0 0-15,0 0 0 16,0 0 0-16,0 0 0 16,10 8 0-16,2 4 0 15,0 3 0-15,4 2 0 0,3 5 0 16,0-1 0-16,2 1 0 15,-1-5 0 1,-6 3 0-16,-2-3 0 0,1-4 0 16,-3-1 0-16,-3-4 0 15,-7-8 0-15,13 12 0 0,-13-12 0 16,5 9 0-16,-5-9 0 16,0 0 0-16,5 10 0 15,-5-10 0-15,0 0 0 0,0 0 0 16,0 0 0-16,0 0 0 15,0 0 0-15,0 0 0 16,0 0 0-16,0 0 0 16,0 0 0-16,0 0 0 0,0 0 0 15,0 0 0-15,0 0 0 16,0 0 0-16,9-4 0 16,-3-6 0-16,1-10 0 15,3-3 0-15,3-7 0 16,4-4 0-16,1 2 0 0,-1-3 0 15,-1 5 0-15,0 1 0 16,2 8-9-16,-18 21-68 16,17-12-9-16</inkml:trace>
  <inkml:trace contextRef="#ctx0" brushRef="#br1" timeOffset="119974.6942">6066 6694 357 0,'0'0'6'0,"0"0"5"15,0 0 3-15,0 0 1 16,0 0 0-16,0-10 0 0,0 10 0 16,0 0 0-16,0 0-5 15,2 7-4-15,4 2-3 16,6 4-1-16,2 2 0 16,2 2 0-16,3-2 1 15,-1 3 0-15,2-4-1 0,-3-2 1 16,3-4 0-16,-5-5 2 15,7-6-1-15,8-19-4 16,13-11 0-16,19-21 0 0,21-18 0 16,30-13 0-16,15-13 0 15,28-9 0-15,10 0 0 16,0 3 0-16,-4 13 0 16,-15 19 0-16,-31 15 0 15,-25 16 0-15,-20 14 0 0,-29 13 0 16,-21 11 0-16,-21 3 0 15,4 17 0-15,-4-17-33 16,-7 17-57-16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6:59:00.873"/>
    </inkml:context>
    <inkml:brush xml:id="br0">
      <inkml:brushProperty name="width" value="0.05292" units="cm"/>
      <inkml:brushProperty name="height" value="0.05292" units="cm"/>
      <inkml:brushProperty name="color" value="#FF0000"/>
    </inkml:brush>
  </inkml:definitions>
  <inkml:trace contextRef="#ctx0" brushRef="#br0">934 4838 207 0,'0'0'6'15,"0"0"3"-15,-7 3 2 0,7-3 2 16,-9 4 1-16,9-4 1 15,-13 10 2-15,13-10-2 16,-12 10-3-16,12-10 0 0,0 10-1 16,0-10 2-16,12 0 2 15,7-15-1-15,17-9 1 16,6-12-1-16,21-15 2 16,11-9-2-16,11-12-1 15,9-7-3-15,10 0-2 0,1-6 0 16,-4 7-2-16,-2 3 0 15,-9 8-2-15,-10 8-1 16,-11 11 0-16,-14 11-1 16,-15 6 0-16,-8 7 1 0,-9 12-3 15,-10 3 0-15,-13 9 0 16,0 0 0-16,0 0 0 16,0 0 0-16,0 0 0 0,0 0 0 15,-6 7 0-15,1 1 0 16,3 4 0-16,-3-2-16 15,2 4-70-15,6 1-2 16</inkml:trace>
  <inkml:trace contextRef="#ctx0" brushRef="#br0" timeOffset="3266.1864">12122 5430 172 0,'0'0'8'0,"0"0"4"15,0 0 2-15,0 0 5 0,0 0 3 16,-5-15 3-16,5 15 2 15,-2-11 2-15,2 11-6 16,0-9-2-16,0 9-2 16,-4-10-3-16,4 10-4 0,0 0-1 15,0 0-3-15,0 0-2 16,0 0-1-16,0 0-2 16,0 0 0-16,0 7-1 15,0-7 0-15,6 11 0 0,-6-11 1 16,5 18-1-16,1-9 1 15,2 3 1-15,0 3-1 16,2 0 1-16,-3-3-2 16,3 3 0-16,1-1 0 0,-2 0 0 15,-4 1 0-15,6-3-1 16,-7-2 0-16,3 2 0 16,-2-2 1-16,-5-10-1 15,8 10 0-15,-8-10 0 0,0 0 0 16,0 0 0-16,0 0 0 15,0 0 0-15,0 0 0 16,0 0 0-16,0 0 0 16,0 0 0-16,0 0 0 0,0 0 0 15,0 0 0-15,10 50 1 16,-10-50-2 0,0 0 0-16,0 0 0 15,0 0 0-15,0 0 0 16,0 0 0-16,0 0 0 0,0 0 0 0,0-35 0 15,0 35 0-15,0 0 0 16,0 0 0-16,0 0 0 16,0 0 0-16,12 0 0 15,-12 0 0-15,18-3 0 0,-3-2 0 16,2-5 0-16,8-2 0 16,5-5 0-16,5-5 0 15,9-11 0-15,6 1 0 0,12-7 0 16,3-7 0-16,4 3 0 15,1-3 0-15,-3 7 0 16,-6 2 0-16,-2 5 0 0,-10 7 0 16,-9 5 0-16,-3 8 0 15,-9 4 0-15,-6 1 0 16,-2-4 0-16,-2 8 0 16,-4-2 0-16,-3 1 0 15,-11 4 0-15,13-2 0 16,-13 2 0-16,0 0 0 15,0 0 0-15,0 0 0 0,0 0 0 16,0 0 0-16,0 0 0 16,0 0 0-16,0 0 0 15,0 0 0-15,0 0 0 0,0 0 0 16,0 0 0-16,0 0 0 16,0 0 0-16,0 0 0 15,0 0 0-15,0 0 0 0,0 0 0 16,0 0 0-16,0 0 0 15,0 0 0-15,0 0 0 16</inkml:trace>
  <inkml:trace contextRef="#ctx0" brushRef="#br0" timeOffset="5050.7944">13103 6566 325 0,'0'0'8'0,"0"0"3"0,0 0 4 16,3-9 5-16,-3 9 1 0,2-11 1 16,-2 11 2-16,0-9 0 15,0 9-8-15,0 0-4 16,0 0-3-16,0 0-5 16,0 0-4-16,0 0 0 0,5 15 0 15,1-1 0-15,1 4 0 16,0 2 0-16,1 2 0 15,2 1 0-15,1-4 0 16,0 4 0-16,-2-8 0 0,0-3 0 16,-2 0 0-16,0-2 0 15,-7-10 0-15,13 13 0 16,-13-13 0-16,10 4 0 16,-10-4 0-16,14 0 0 15,-6-3 0-15,-8 3 0 0,18-9 0 16,-8-1 0-16,4 0 0 15,4-2 0-15,2-5 0 16,2-3 0-16,13-7 0 0,7-5 0 16,16-8 0-16,6-5 0 15,13 1 0-15,3-6 0 16,6 3 0-16,-3 2 0 16,-5 6 0-16,-4 2 0 0,-15 9 0 15,-12 8 0 1,-7 1 0-16,-11 7 0 0,-8 2 0 15,-6 4 0-15,-5 2 0 16,-10 4 0-16,9-5 0 16,-9 5 0-16,0 0 0 0,0 0 0 15,0 0 0-15,0 0 0 16,0 0 0-16,0 0 0 16,0 0 0-16,0 0 0 0,0 0 0 15,0 0 0-15,0 0 0 16,0 0 0-16,0 0 0 15,0 0 0-15,0 0 0 16,0 0 0-16,0 0 0 16,0 0 0-16,0 0 0 0,-7 0 0 15,7 0 0-15,7 5-86 16,-7-5-7-16</inkml:trace>
  <inkml:trace contextRef="#ctx0" brushRef="#br0" timeOffset="11465.9651">1082 8814 266 0,'0'0'5'0,"0"0"4"15,0 0 3-15,-10 0 0 16,10 0 1-16,-11-3 2 0,11 3-1 15,-12 0 1-15,12 0-5 16,0 0-3-16,-9 0 0 16,9 0-2-16,0 0 1 15,12 0 2-15,6-5 1 0,1-9 0 16,13-4 2-16,11-9 0 16,9-5-1-16,7-13 0 15,11-5-1-15,9-9-2 16,3-5-1-16,8-6-2 15,9-1 0-15,4-6-2 0,1 0 0 16,1 0-1-16,-1 1-1 16,-6 6 0-16,-5 5 0 15,-11 11 1-15,-17 7 0 16,-10 12 0-16,-11 9 2 16,-19 6 0-16,-5 8 0 0,-10 6-3 15,-10 6 0-15,0 0 0 16,0 0 0-16,0 0 0 15,0 0 0-15,0 0 0 16,0 0 0-16,0 0 0 16,-7 7 0-16,7-7 0 0,-10 11 0 15,10-11 0-15,-18 12 0 16,18-12 0-16,-12 12 0 0,10-2 0 16,2-10-19-16,0 22-68 15,0-4-3-15</inkml:trace>
  <inkml:trace contextRef="#ctx0" brushRef="#br0" timeOffset="14148.2385">831 11952 311 0,'0'0'4'0,"0"0"2"16,0 0 0-16,0 0 0 15,0 0 0-15,0 0 1 0,9-2 2 16,-9 2 1-16,18-7 0 15,-3 1 1-15,2-6 0 16,7 0 1-16,5-8 1 16,6-5 0-16,4-4 0 0,14-9-1 15,4-4-2-15,7-9-1 16,6-2-2-16,4-4 0 16,6-5-1-16,1 0-1 15,5-2-1-15,-12 4-1 0,0 2-3 16,-1 5 0-16,-11 3 0 15,-10 11 0-15,-11 7 0 16,-11 10 0-16,-6 4 0 16,-10 5 0-16,-3 9 0 15,-11 4 0-15,0 0 0 0,0 0 0 16,0 0 0-16,0 0 0 16,0 0 0-16,0 0 0 15,0 0 0-15,0 0 0 0,0 4 0 16,0-4 0-16,-4 11 0 15,4-4 0-15,0 3 0 16,4 7-17-16,7-2-70 16,-8 2-4-16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07:29.607"/>
    </inkml:context>
    <inkml:brush xml:id="br0">
      <inkml:brushProperty name="width" value="0.05292" units="cm"/>
      <inkml:brushProperty name="height" value="0.05292" units="cm"/>
      <inkml:brushProperty name="color" value="#FF0000"/>
    </inkml:brush>
  </inkml:definitions>
  <inkml:trace contextRef="#ctx0" brushRef="#br0">1845 5153 198 0,'0'0'5'0,"0"0"1"16,0 0-1-16,0 0 2 15,0 0 0-15,0 0 3 16,0 0 3-16,7 0 2 0,-7 0-1 16,18 0 1-16,-1 0 0 15,7 0 2-15,12-3 1 16,11-2-3-16,10-4 0 0,12-4-2 15,14 0-3-15,3 1 0 16,12-1-2-16,3 1-1 16,4 0-2-16,2 0-1 0,2 4-1 15,-1 1 0-15,-4-1 0 16,0 0-1-16,-2 1 0 16,0 0 0-16,-5-1-1 15,-3 3 1-15,-5-2 0 0,-11 2 0 16,-10 0-1-16,-8-2 0 15,-11 1 1-15,-15 4 0 16,-11 0 0-16,-6 2 2 16,-17 0-1-16,13-5 1 15,-13 5 0-15,0 0 0 16,0-7 0-16,0 7-1 0,-11-8-1 16,11 8-2-16,-7-7-3 15,7 7-4-15,-12 2-10 16,4 13-42-16,5-5-27 0,1 2-2 15</inkml:trace>
  <inkml:trace contextRef="#ctx0" brushRef="#br0" timeOffset="786.4185">2209 6534 234 0,'0'0'7'0,"0"0"6"15,-11-7 3-15,11 7 3 16,-15-5 1-16,15 5 0 15,-15-7-2-15,15 7 0 0,-7-2-5 16,7 2-4-16,5 2-2 16,17 0-3-16,5 3 1 15,16-2 1-15,12 1 2 0,9 1 1 16,8 1 0-16,9-6-1 16,7 0 0-16,4 0-2 15,5-8-1-15,-3 3-1 16,5-2 0-16,-4-3-1 0,5-2 0 15,-6 0 0-15,-4 1-1 16,-5 2-1-16,-11 0 0 16,-10 5 0-16,-11-1 0 15,-9 2 0-15,-14 3-1 16,-5 0 0-16,-7 0 1 16,-9 3-1-16,-9-3 1 0,0 0 0 15,10 8 0-15,-10-8 1 16,0 0 0-16,-6 6 1 0,-2 2-2 15,-2 0-3-15,-6 0-5 16,4 9-27-16,-2-3-49 16,3-4-2-16</inkml:trace>
  <inkml:trace contextRef="#ctx0" brushRef="#br0" timeOffset="2084.4048">7182 5125 216 0,'0'0'7'0,"0"0"3"16,-10-2 4-16,10 2 3 0,-10 0-1 15,10 0 1-15,-7-5-3 16,7 5 1-16,0 0-5 16,0 0-1-16,3 7-3 15,16-2 0-15,11 1 2 0,14-1 0 16,14-1 3-16,12 4 0 16,14-6-2-16,10 0 0 15,11-2 0-15,3 0-2 16,5 0 0-16,2 0-1 0,-3-4 0 15,-1-1-1-15,-1-2 0 16,2 2 0-16,-11-1-1 16,-4-1 0-16,-7-1-2 15,-13 5 1-15,-10 1-2 16,-12 1 0-16,-15 1-1 16,-14 0 1-16,-7 0-1 0,-5 0 0 15,-14 0 0-15,7 0 1 16,-7 0 0-16,0 0 0 0,0 0 1 15,0 0 0-15,0 0 0 16,0 0 1-16,0 0-1 16,0 0 0-16,0 0-1 15,0 0-4-15,0 0-5 0,0 0-9 16,0 14-27-16,-2-4-41 16,2-10-2-16</inkml:trace>
  <inkml:trace contextRef="#ctx0" brushRef="#br0" timeOffset="4147.2561">1909 5091 141 0,'0'0'7'0,"0"0"3"16,0 0-2-16,0 0-1 15,-7 0 0-15,7 0 1 16,0 7 2-16,0-7 3 0,20 17-4 16,8-4 1-16,9-3 3 15,15-3 4-15,13-2 2 16,14-5 1-16,12 0-3 0,12-8 1 15,0-4-4-15,5 0-2 16,1-2-1-16,-1 2-2 16,-7 0-1-16,-7 3-2 15,-12 1-1-15,-9 6-2 0,-14-1 0 16,-6 3-1-16,-14 0-2 16,-9 5 1-16,-7 3-1 15,-10-1 1-15,-4 3 0 16,-9-10 0-16,10 15-3 0,-10-15-7 15,18 12-34-15,-6-2-32 16,10-7-4-16</inkml:trace>
  <inkml:trace contextRef="#ctx0" brushRef="#br0" timeOffset="5258.5616">7262 5136 176 0,'0'0'6'0,"-8"0"5"0,8 0 0 16,-15 0 0-16,5 0-1 15,-1 0 0-15,0 2-1 0,3 2 2 16,8-4-3-16,-2 15 0 16,10-7 3-16,19-1 0 15,20-2 4-15,17-3 1 0,28-2 2 16,18 0-2-16,19-7-1 15,13 0-4-15,12-3-4 16,0 0 0-16,3 1-2 0,-6-2-1 16,-4-2 0-16,-5 1-1 15,-10 3 1-15,-6-2-1 16,-6 2-1-16,-15 1 0 16,-12 1 0-16,-11 4-1 0,-22 1-1 15,-15 2 0-15,-13 0 1 16,-10 0-1-16,-14 0 1 15,-8 0 1-15,0 0 0 16,-15 5 2-16,-20 2-3 0,-9 1 1 16,-18 1 0-16,-16 3 0 15,-16 0-1-15,-19 7-1 16,-13-1 0-16,-3-4 0 16,-10 3 1-16,-5-2-2 15,-8 2 1-15,0 1 0 0,1-3 0 16,1-3-1-16,11-2 1 15,10 0-1-15,10 0 1 16,14-1-1-16,19-1 1 0,13-5-1 16,21 1-1-16,15-1 0 15,9-1-1-15,16 3 1 16,12-5 1-16,25 5 0 16,19-5 0-16,27 0 0 0,23-7 3 15,25-4 0-15,25-3 0 16,23-3 1-16,7-3-3 15,5-2 1-15,-3-1 0 16,-11 6 0-16,-20 2 0 0,-15 3-1 16,-23 2 1-16,-20 5-1 15,-21 2 0-15,-15 3 0 16,-14 0 0-16,-12 3 0 16,-7 0 0-16,-11 2-1 15,-7-5-1-15,7 12-3 0,-7-2-10 16,0-3-28-16,-2 6-35 15,2-4-5-15</inkml:trace>
  <inkml:trace contextRef="#ctx0" brushRef="#br0" timeOffset="6643.5126">6098 6857 288 0,'0'0'8'0,"0"0"2"16,0 0 5-16,0 0 0 15,-5-11 2-15,5 11 1 16,0 0-1-16,0 0-2 0,0 0-6 15,0 0-3-15,13 0-1 16,11 0-3-16,19 3 1 16,17 2-1-16,14-5 2 15,18 3 2-15,15-3 0 0,10-3 0 16,10-6-1-16,-1-4-1 16,1 1 1-16,-5-4-1 15,-5 0 0-15,-7-2 0 16,-11 2-1-16,-15 4 0 15,-12 0-2-15,-12 5 0 16,-21-1 0-16,-9 6 0 0,-10 0 1 16,-20 2-1-16,0 0 1 15,-5 0-1-15,-19 0 1 16,-16 0-1-16,-10 2 0 16,-12 3 0-16,-20 2-1 0,-20 1 0 15,-8-1-1-15,-9 3 1 16,-5-3-1-16,-3 1 0 15,-2-1 0-15,2 1 1 0,8-3-1 16,8-2 1-16,13 1 0 16,16-4 0-16,12 3 0 15,18-3 0-15,15 3 0 0,19-3 0 16,18 0 0-16,38-3 1 16,29-4-1-16,25-1 0 15,27-4 1-15,28-2 1 16,22 2-2-16,18-5-5 15,21 5-76-15,-6 5-2 0</inkml:trace>
  <inkml:trace contextRef="#ctx0" brushRef="#br0" timeOffset="8433.6529">2258 7954 196 0,'0'0'7'0,"0"0"5"16,-16-7 4-16,16 7 3 0,-17-10 1 15,10 5 2-15,-3 1-1 16,0-2 1-16,10 6-8 15,-13-8-6-15,13 8-4 16,0 0-3-16,0 0 2 0,0 0-2 16,14 5 3-16,10-5 1 15,11 3 1-15,14-3 3 16,16 0 2-16,17 0-1 16,18-8 0-16,16 1-3 15,16-1-1-15,4-1-1 0,8 1 0 16,4-2-1-16,-2 1 0 15,-5-1 0-15,-6 2-1 16,-10-1 1-16,-13 1-1 0,-8-2 1 16,-11 5-2-16,-20-1 0 15,-10 5 0-15,-19 1-1 16,-9 0-1-16,-10 0 1 0,-11 0 0 16,-14 0 1-16,11 0 0 15,-11 0 0-15,0 0 0 16,0 0 1-16,-7 1-1 15,7-1-1-15,-18 6-2 16,8-1-4-16,-3 1-15 0,6 8-63 16,7-14-4 15</inkml:trace>
  <inkml:trace contextRef="#ctx0" brushRef="#br0" timeOffset="9276.8417">6943 7961 275 0,'0'0'7'0,"0"0"3"0,0 0 3 16,0 0 1-16,0 0 2 16,0 0 0-16,0 0 1 0,0 0 0 15,0 0-3-15,4 0-4 16,25 0-1-16,13 3-1 15,20 0 1-15,16-3 0 16,21 0 1-16,15 0 0 0,12-3-1 16,12-4-1-16,11-3-1 15,-2 0-1-15,-1-3-2 16,-1 3 0-16,1-2-1 0,-4-3-1 16,-6 3 0-16,-12 2 0 15,-14 1-2-15,-18 1 0 16,-15 3 0-16,-17 0 0 15,-20 3 0-15,-13 2 0 0,-15 0 0 16,-12 0 0-16,0 0 0 16,0 0 0-16,0 0 0 15,0 0 0-15,0 0 0 16,0 0 0-16,0 0 0 16,0 0 0-16,0 0 0 0,0 0 0 15,0 7 0-15,0 6-52 16,16-21-37 15,16-7-2-31</inkml:trace>
  <inkml:trace contextRef="#ctx0" brushRef="#br0" timeOffset="10860.3926">2145 9292 207 0,'0'0'7'0,"-9"-5"3"16,2 5 4-16,-4 0 2 0,1-2 1 15,1-2-1-15,-2 4 0 16,4 0 2-16,7 0-4 16,0 0-2-16,5 9 0 0,20-5-1 15,14 1-1-15,19 1 4 16,23-4 0-16,17 1-1 15,21-1-2-15,15-2-1 16,17 0-2-16,7 0-1 0,5 0-2 16,1 0 0-16,1 0-1 15,-9 0-1-15,1 0 1 16,-10 0-2-16,-8 0 1 16,-10 0-1-16,-12 7-1 15,-16-2 1-15,-15 3-2 16,-19-1 0-16,-15 0 0 0,-17 0 0 15,-13 1 1-15,-7-4 1 16,-15-4 0-16,0 0 0 16,0 0 1-16,-7 8 0 0,-6-8 0 15,-3 0 0-15,2 0-2 16,-6 0-3-16,4 0-2 16,5 3-7-16,11-3-16 0,0 18-57 15,0-18-3-15</inkml:trace>
  <inkml:trace contextRef="#ctx0" brushRef="#br0" timeOffset="11619.916">8027 9416 270 0,'0'0'5'0,"0"0"5"15,-13 0 2-15,13 0 0 16,-12 0 0-16,12 0 1 16,0 0 4-16,0 0 3 15,8 2-3-15,30 1-4 0,16-3 0 16,25 0 0-16,22 0 1 15,30 0-1-15,15-5-4 16,16-2-2-16,9-1-1 16,6 3-2-16,-5 0-1 15,-4 3-1-15,-1-4 0 16,-13 6 0-16,-7 0 0 0,-11 0-1 16,-10 0 0-16,-13 0 0 15,-15 0-1-15,-14 0 1 16,-20 0 0-16,-14 0 0 0,-15 0 2 15,-13 0 0-15,-7 0 0 16,-15 0 2-16,8 0-5 16,-8 0 0-16,0-7 0 0,0 7 0 15,-7-12 0-15,7 12 0 16,-16-18 0-16,1 11 0 16,1 0 0-16,-7 7 0 15,-4 0 0-15,6 4-27 0,6 11-58 16,-14-7-3-16</inkml:trace>
  <inkml:trace contextRef="#ctx0" brushRef="#br0" timeOffset="17292.9592">2041 10736 275 0,'0'0'9'16,"0"0"2"-16,0 0-1 15,0 0-1-15,0 0 1 0,0 0-1 16,0 0 3-16,5 3 2 16,7 1-4-16,13 4-2 0,8 0 3 15,17-3 1-15,19 2 1 16,18 0 0-16,17-2-1 16,20-5-4-16,11 0 0 15,17 0-2-15,7-5-2 0,2 1 0 16,5 1 0-16,-5 0-1 15,5 2 0-15,-5 1 0 16,-2 0 0-16,-10 0 0 0,-4 1-1 16,-9 2 1-16,-14 2-2 15,-12-3 0-15,-19 6 0 16,-19-6 0-16,-18 0-1 16,-16 4 1-16,-10-2 0 15,-13-1 0-15,-15-3 0 16,9 4 1-16,-9-4 0 0,0 0 0 15,0 0-1-15,0 0-3 16,0 0-5-16,0 0-17 16,0 0-61-16,0 0-3 0</inkml:trace>
  <inkml:trace contextRef="#ctx0" brushRef="#br0" timeOffset="17959.1254">8041 10798 300 0,'0'0'6'0,"0"0"4"0,0 0 5 16,0 0 0-16,0 0 1 0,0 0 0 15,-6 0 1-15,6 0 1 16,0 0-5-16,15 7-3 16,6 1-2-16,12-3-1 0,17-1 0 15,12 1 1-15,13-5 0 16,9 0-1-16,14 0-1 16,1-5-1-16,-2 1 0 15,-5-7-1-15,-10 7-1 16,-15-3-1-16,-10 1 1 0,-15 4-1 15,-12 0-2-15,-15 2 0 16,-5-3 0-16,-10 3 0 16,0 0 0-16,0 0 0 15,-8-5 0-15,-3 5 0 0,-2 0 0 16,-4 0 0-16,-6 12-67 16,3-6-23-16</inkml:trace>
  <inkml:trace contextRef="#ctx0" brushRef="#br0" timeOffset="19691.9067">1950 12126 233 0,'0'0'7'15,"-11"-5"4"-15,11 5 3 0,-11-3 1 16,11 3 1-16,-17-2 0 16,10 2 1-16,7 0-1 15,-12 2-6-15,12-2-2 16,0 18 2-16,12-6 2 16,12 0-1-16,14 0 2 0,20 1 1 15,17-6 1-15,24 4-2 16,10-6-1-16,16 0-2 15,13-3-2-15,9 1-2 16,3-3-1-16,4 3-1 0,-7-3 0 16,-1 0 0-16,-2 0-1 15,-8 0-1-15,-6-3 0 16,-13-2-2-16,-10 0 0 16,-19 0 0-16,-10 0 0 0,-20 2 0 15,-14-2 0-15,-14 4 0 16,-12-3 0-16,-11 4 0 15,-7 0 0-15,0 0 0 0,-5-7 0 16,-2 4 0-16,-4 0 0 16,-3 2 0-16,4 1 0 15,-5 0-6-15,-13 7-82 16,21 4-2-16</inkml:trace>
  <inkml:trace contextRef="#ctx0" brushRef="#br0" timeOffset="20792.3227">8834 12289 244 0,'-9'0'7'0,"-3"-2"4"0,-3 2 2 16,-2-3 4-16,-1 3 2 16,0-3-1-16,1 3-1 15,3 0 2-15,14 0-3 16,0 0-1-16,30 6-3 0,16 1-1 15,21-2-1-15,25 1 1 16,23 1 2-16,22-2-2 16,11 0-3-16,11-2-2 15,6-3-1-15,0 0-1 0,-9 0-1 16,-4-3 0-16,-14-2 0 16,-3 0-1-16,-16-5 0 15,-7 2 1-15,-18 1-1 16,-14-1-1-16,-11 5 2 0,-21-1-1 15,-13 1-2-15,-15 1 0 16,-20 2 0-16,0 0 0 16,-11-7 0-16,-16 4 0 0,-13-2 0 15,-6 3 0-15,-14-3 0 16,-15 2 0-16,-10 3 0 16,-7 0 0-16,-9 3 0 15,-8 2 0-15,-3 0 0 16,-1 4 0-16,4-1 0 0,5 1 0 15,11-1 0-15,20 2-10 16,13 3-32-16,24 0-43 16,24-6-3-16</inkml:trace>
  <inkml:trace contextRef="#ctx0" brushRef="#br0" timeOffset="25795.9924">1817 13595 221 0,'0'0'7'0,"0"0"4"16,0 0 2-16,0-8 4 15,0 8 2-15,-2-9 1 16,2 9-1-16,0 0-2 0,-5-10-6 16,5 10-4-16,0 0-1 15,5 0-4-15,8 0-1 16,4 0 0-16,8 3 1 16,2-2 2-16,13 2 3 15,5 0-2-15,4-3 0 0,6 0 0 16,0 0-1-16,7 0 0 15,-3 0-1-15,1 0 0 16,2 0-1-16,-2 0 0 16,2 0-1-16,0 2 1 0,-2 1-1 15,2-1 1-15,-5-2-1 16,3 2 0-16,-5-2 1 16,5 0-1-16,-11 0 0 15,5 0 0-15,-3 0 0 0,-5 0 0 16,2 0-1-16,-6 3 1 15,-2-3 0-15,-5 3-1 16,-3-1 0-16,-2-2 0 16,-3 2 0-16,-7 1 0 0,0-1 1 15,0 3-1-15,-1-3 0 16,2 1 0-16,-1 2 2 16,-2-3-2-16,6 4 0 15,1-5 1-15,2 2 0 0,1 0 0 16,-1 2-1-16,0-5 1 15,2 3-1-15,-1 1 1 16,-3-2-1-16,5-2 1 16,-5 4 0-16,5-2-1 15,-3 1 1-15,3-1 0 0,0-2-1 16,0 2 1-16,2-2 0 16,0 3-1-16,0-3 1 0,1 2-1 15,-2-2 1-15,-1 0-1 16,3 3 0-16,-3 0 1 15,-8-3-1-15,3 2 0 16,-5-2 1-16,0 3-1 0,-2-3 0 16,-1 0 0-16,-2 0 0 15,-4 0 1-15,8 0-1 16,-2 0 1-16,1 0-1 16,-4-3 1-16,4-2-1 15,-1 2 1-15,0 1-1 16,1-3 0-16,-3 0 0 0,-3-1 1 15,3 4-1-15,0-2 0 16,-2-4 1-16,-1 2-1 16,0-3 0-16,-3 4 1 15,4 0-1-15,-2-2 0 0,-1 2 0 16,2-3 0-16,-4 4 0 16,1-1 0-16,1-1 0 15,-10 6-1-15,13-9 2 0,-13 9-1 16,12-8 1-16,-12 8-1 15,7-9 1-15,-7 9 0 16,8-16 0-16,-8 16 0 16,8-15 0-16,-4 5-1 0,1-2 1 15,0 0-1-15,1-3 1 16,-1 0-1-16,-1-3 0 16,1 1 1-16,0-2-1 15,0-1 1-15,1 2-1 16,1-3 1-16,-5 3-1 0,3-5 1 15,-2 6-1-15,-1-2 1 16,3 1-1-16,-5 0 1 16,2-2-1-16,-2 6 1 15,0-6-1-15,0 0 1 0,0 1 0 16,0-1-1-16,0 2 1 16,0-4 0-16,0 3-1 0,0 1 1 15,4 3-1-15,-2 0 1 16,0 3-1-16,-2-3 0 15,3 0 1-15,-3 3-1 16,0-3 0-16,0 1 0 0,0-4 0 16,0 5 0-16,0-4-1 15,0 2 1-15,0 1 0 16,0 1 0-16,0-1 1 16,0 0-1-16,0 2 1 15,0 0-1-15,0 0 0 0,-3-1 1 16,1-1-1-16,2-1 0 15,0 0 0-15,-2-3 0 16,2 5 0-16,0 1 0 16,-4-2 0-16,4 1 1 0,0 1-1 15,-2 0 0-15,-2 2 0 16,1 2 1-16,3 8-1 16,-8-15 0-16,8 15-1 0,-13-10 1 15,13 10-1-15,-17-10 1 16,8 6-1-16,-7-2 1 15,2 2 0-15,-4-1-1 16,0 0 1-16,-1 0-1 0,-3 0 1 16,-6 0 0-16,1 1 0 15,-3 1 0-15,0 0-1 16,-7 1 1-16,2-2 0 16,-4 4 0-16,-2-2 0 15,2 0 0-15,-5 0 0 0,-4 2 0 16,0-3-1-16,2 3 1 15,-5 0 0-15,-2 0 0 16,2 0-1-16,-3 0 1 16,-2 3-1-16,2 1 1 15,-4-2 0-15,2 2 0 0,-6 1-1 16,2-1 1-16,-2 1 0 16,-3 3-1-16,-2-3 1 15,-1 2-1-15,4-2 1 0,-2 0-1 16,0 0 1-16,7-1 0 15,0-1 0-15,4 2-1 16,5-3 1-16,1-2-1 16,1 3 0-16,0-3 1 0,2 0 0 15,-2 0-1-15,4 0 1 16,-4-5-1-16,-1 3 1 16,1-4 0-16,4 2 0 15,1-1 0-15,6 0 0 0,2 0 0 16,5 0 0-16,1 0 0 15,6 1 0-15,3-2 0 16,3 0-1-16,-1 3 1 16,4-2 0-16,1 1 0 15,1 2 0-15,4 0-1 0,8 2 0 16,-15-2 0-16,15 2-1 16,-12 0 1-16,12 0-2 15,-13 4 1-15,11 7 0 0,-6 1-1 16,1 5 1-16,0 5 1 15,-6 8-1-15,3 8 1 16,-3 5 0-16,1 7 1 0,-2 9 0 16,1 6-1-16,1 3 0 15,-2-5 1-15,8 2-1 16,-2-1 1-16,4-4-1 16,1-6 0-16,1-4 0 15,2-8 1-15,-4-3 0 0,2-7 0 16,2-2 0-16,0-4 1 15,0 1-6 1,0-5-11 0,6-5-40-16,3 0-23 0,3-1-6 15</inkml:trace>
  <inkml:trace contextRef="#ctx0" brushRef="#br0" timeOffset="28136.6185">9044 13672 297 0,'0'0'2'0,"0"0"-2"16,0 0-2-16,0 0 2 16,0 0 4-16,10 0 3 0,11 4 3 15,18 2 2-15,18 1 0 16,15 1 2-16,20 1 4 16,14-1-1-16,17-4-4 15,9-1-2-15,10-1-2 16,1 1-1-16,-4-3-2 15,4 0-1-15,-5 0 0 0,-6 0-1 16,-7 0-1-16,-9 0-1 16,-17-3 0-16,-11 3-2 15,-21 0 1-15,-12 0 0 0,-18 0 1 16,-14 0-1-16,-9 0 1 16,-14 0 0-16,-5 0 1 15,-20 3-1-15,-14 0 0 16,-14-2 0-16,-16 5-1 0,-21 1 0 15,-17-2-1-15,-12 1 0 16,-13-1 0-16,-10-3 0 16,-1-2 1-16,-2 3-1 0,1-3 0 15,9 0-1-15,6 0 2 16,6 0-1-16,20 0 0 16,14 2 0-16,10 0 0 15,18-2 0-15,14 0 0 16,13 0-1-16,11 3-1 15,7-3 1-15,16 0 0 0,0 0 0 16,28 5 0-16,15-2 1 16,14-3 0-16,15 0 0 15,18 0 2-15,16 0-1 16,16-8 1-16,13 3-1 0,-4-2 0 16,-1-4 0-16,-6 4 0 15,-10 2 0-15,-7-1-1 16,-20 5 0-16,-13-2 1 0,-16 3-1 15,-20-3 0-15,-5 3 0 16,-15 0 0-16,-6 0 1 16,-12 0-1-16,8 0 1 0,-8 0-1 15,0 0 1-15,-17 7 0 16,-6-1-2-16,-9 1 0 16,-12 0-1-16,-11 2-3 15,-10 0-1-15,-15-1-1 16,-6-1-2-16,1-2-1 0,-2-2-1 15,-1-3-2-15,7 0 0 16,4 0-1-16,3-3-2 16,11-2-1-16,3 2 3 15,5-1-1-15,6-1-1 16,5 2 2-16,4 1 2 0,5-3 1 16,-2 5 1-16,9 0-1 15,-2 3-6-15,3 1-6 16,7 4-5-16,-5 2-5 0,3-3 0 15,2 3 0-15,0 0 1 16,1-1 7-16,3-4 7 16,2 1 12-16,-2-2 8 0,4 1 11 15,-3 0 4-15,3-5 6 16,-2 4 3-16,5-3 4 16,-3 1 2-16,-1 1 1 15,3 0 1-15,1-3-3 16,9 0-2-16,-16 0-4 15,16 0-2-15,-12-13-3 16,3 6-1-16,1-6-3 0,0-1-4 16,1-3-2-16,-6-5-1 15,6-2-1-15,-5-3-2 16,-1-5-2-16,1 0 0 0,-1-2-1 16,1-6-1-16,2-3 0 15,-3-1 0-15,6 0-1 16,-3-6 1-16,2 1-1 0,3-6 1 15,1 3 0-15,1 2-1 16,-2-1 1-16,3 1 0 16,-3 0-1-16,1 5 0 0,2 4 1 15,0-1 0-15,-3 4-1 16,-2 2 0-16,0 6 1 16,-2-3-2-16,0 6 2 15,1 2-1-15,-2 6 0 16,5-1 0-16,-2 2-1 15,2 3 1-15,2 3-1 0,-1 3 1 16,4 9-1-16,-2-15 0 16,2 15 1-16,0 0-1 15,-4-11-1-15,4 11 1 16,0 0-1-16,0 0 0 0,0 0-1 16,0 0 0-16,8-2 0 15,7 2 0-15,10-2 0 16,12 2 0-16,18-3 2 0,12 3 0 15,17-3 1-15,13 1-1 16,15 2 1-16,8-3 0 16,4 0-1-16,3 1 1 15,5 2-1-15,-1 0 0 0,-4 0 0 16,-5 0 0-16,-3 0 0 16,-2 5 0-16,-8-2 0 15,-4 2 0-15,-8-2 0 16,-8 1 0-16,-10-2 0 15,-4 2 0-15,-10-2 1 0,-10 1-1 16,-13-3 1-16,-2 0 0 16,-8 0 0-16,-4 0 0 15,-3-3 1-15,-6-3 0 16,-1 2 1-16,-4-1-1 0,-1 0 1 16,-3-1-1-16,-10 6 1 15,15-6-1-15,-15 6 0 16,0 0 0-16,0 0 0 0,0 0-1 15,0 0 0-15,0 0-1 16,0 0-2-16,0 0 0 16,3 9 0-16,-3 8 0 0,0 14 0 15,-3 5-1-15,0 17 1 16,1 11 1-16,-1 13 0 16,1 4 1-16,2 7-1 15,-3 1 1-15,3-5 0 16,0-5-1-16,-2-9 1 15,2-6 1 1,-3-7 0-16,1-13 0 16,2-3 0-16,-2-15 0 15,2-4 0-15,0-1 1 0,0-11-1 16,0-10 1-16,0 0-2 16,0 0 2-16,0 0-1 15,0 0 0-15,0 0-1 16,0 0-7-16,0 0-11 0,-5 14-65 15,5-14-2-15</inkml:trace>
  <inkml:trace contextRef="#ctx0" brushRef="#br0" timeOffset="33724.4994">11798 13112 308 0,'0'0'1'15,"0"0"0"-15,0 0 0 16,0 0 2-16,0 7 4 15,0-7 2-15,0 13 4 16,10-6 2-16,3 1 3 0,13-5 2 16,17-11 1-16,24-22 0 15,36-35-2-15,78-43-1 16,40-49-3-16,87-53-4 16,117-60-58-16,97-24-33 0,112-36-4 15</inkml:trace>
  <inkml:trace contextRef="#ctx0" brushRef="#br0" timeOffset="35723.17">2099 15202 136 0,'0'0'0'16,"0"0"-3"-16,0 0-3 0,0 0 5 15,0 8 4-15,0-8 6 16,17 5 7-16,3-2 2 15,5-3 5-15,12 2 4 0,10-2 3 16,12 0-2-16,19 0-5 16,9 0-3-16,12 0-6 15,11-2-1-15,19-4-4 16,11 4 0-16,8-6-2 0,7 1-1 16,11-1 1-16,8 1-2 15,5-3-1-15,8 5-1 16,3 1 1-16,1-2-1 15,14-1 0-15,4 4-1 16,0-1 0-16,5-1 0 16,2 1 0-16,2-2 0 0,1 1 0 15,-2-3 0-15,-9 3 0 16,-5-3 1-16,-12 2-1 16,-3 0 0-16,-17-3 1 0,-7 1-1 15,-20 0 1-15,-9 2-1 16,-18-2 0-16,-13 0 1 15,-14 1-1-15,-15 2 0 0,-13 3-1 16,-20-3 0-16,-10 3 0 16,-12 2-1-16,-3 0 1 15,-17 0-1-15,11 0-3 16,-11 0-2-16,0 0-8 16,-4 9-15-16,-8-1-51 0,5 4-4 15</inkml:trace>
  <inkml:trace contextRef="#ctx0" brushRef="#br0" timeOffset="36441.789">10566 15245 258 0,'0'0'6'15,"0"0"2"-15,0 0 3 16,-11-8-1-16,11 8 0 16,0 0-3-16,0 0-1 0,0 0 2 15,0 0-3-15,0 0-2 16,13 3 1-16,9 7 1 16,13-1 2-16,15 1 3 15,19 0 3-15,21-2 0 0,17-1-3 16,20-5-1-1,17-2-2-15,12 0 0 0,14 0-1 16,3 0-2-16,3-2 0 16,-1-1-1-16,4 0 1 15,-13 2-3-15,-7-2 0 0,-4-2 1 16,-16 1 1-16,-13 1-1 16,-11-2 1-16,-18 3-1 15,-15-4 1-15,-17 4 0 0,-15 2 0 16,-16 0 0-16,-10 0-1 15,-11-2-1-15,-13 2 0 16,0 0 1-16,0 0-2 16,10 0-2-16,-10 0-4 15,0 0-9-15,-13 14-66 0,-9-7 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0-11-08T14:27:17.593"/>
    </inkml:context>
    <inkml:brush xml:id="br0">
      <inkml:brushProperty name="width" value="0.05292" units="cm"/>
      <inkml:brushProperty name="height" value="0.05292" units="cm"/>
      <inkml:brushProperty name="color" value="#00B0F0"/>
    </inkml:brush>
  </inkml:definitions>
  <inkml:trace contextRef="#ctx0" brushRef="#br0">739 3460 264 0,'0'0'0'0,"0"0"1"15,12 0-1-15,-2 0 1 16,10 3 0-16,0 0 1 0,10-1-1 16,7 3 1-16,9 2-1 15,4 4 1-15,10 3 0 0,13-5-1 16,5 9 1-16,15-8-1 16,1 11-7-16,18-12-15 15,8 8-29-15,11-14-13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24:28.414"/>
    </inkml:context>
    <inkml:brush xml:id="br0">
      <inkml:brushProperty name="width" value="0.05292" units="cm"/>
      <inkml:brushProperty name="height" value="0.05292" units="cm"/>
      <inkml:brushProperty name="color" value="#FF0000"/>
    </inkml:brush>
  </inkml:definitions>
  <inkml:trace contextRef="#ctx0" brushRef="#br0">950 3059 200 0,'0'0'2'15,"0"0"-1"-15,0 0 2 0,0 0 1 16,7 0 1-16,0 0 4 16,9 0 3-16,1 0 4 15,5 3 0-15,8-1 3 0,5 3 0 16,13-3 1-16,1 1-1 16,13 0-1-16,8-3-1 15,11 0-2-15,7-6-2 16,12 2-3-16,11-4 0 0,6-4-2 15,14-1-1-15,14 3-2 16,2-5-1-16,14 3-1 16,8-3-1-16,8-2 2 15,9 0-1-15,5-1 0 16,4 4 0-16,3-4 0 0,9 3-1 16,-1-2 0-16,6 2 1 15,-1 0-2-15,5 3 0 16,3-3 0-16,-1 2 0 15,-2 1-1-15,-2 0 1 16,-1 2 0-16,-3 5-1 0,-6-2 1 16,-10 2-1-16,-5-1 0 15,-12 5 0-15,-6 1 1 0,-11 0-1 16,-12 0 0-16,-11 0 1 16,-15 0 0-16,-17 0-1 15,-12 4 0-15,-13 1 1 0,-18-2-1 16,-16 2 1-16,-9-5 0 15,-14 4 0-15,-7-4 0 16,-16 0-1-16,7 0-6 16,-7 0-11-16,-7-2-31 15,7 2-33-15,-37 0-3 0</inkml:trace>
  <inkml:trace contextRef="#ctx0" brushRef="#br0" timeOffset="861.1156">1245 2774 259 0,'0'0'7'0,"0"0"1"15,6 0 2-15,-6 0-1 0,0 0-2 16,0 0 0-16,10 5 0 16,-10-5 2-16,12 5-3 15,5 0-3-15,4 0 3 16,16-1 1-16,5 2 4 16,14 3 2-16,12-3-1 0,12-1 0 15,9 1-3-15,13 0-1 16,-2 0-1-16,13 1-2 15,5 0-1-15,3-1-1 16,8 1-1-16,9-3 1 0,6 1 1 16,8-2-2-16,9-1 0 15,5-2 0-15,8 0 0 16,8 0-1-16,4 2 0 0,4-2-1 16,-4 3 0-16,3-1 0 15,2 1 0-15,-2 0 0 16,0-3 0-16,2 2 1 15,-2-2 2-15,3-2-2 16,-3-6 1-16,-5 3 0 0,-5-5-1 16,-8 0 0-16,-4 3 0 15,-13-3-1-15,-12 3 0 16,-18 2 0-16,-10-4 0 16,-14 8 0-16,-23-4-1 0,-13 5 1 15,-16-3 1 1,-16 3-1-16,-9 0 2 0,-9 0 0 15,-14 0 1-15,0 0-1 16,0 0-6-16,0 0-26 16,0 0-47-16,-7 0-2 0</inkml:trace>
  <inkml:trace contextRef="#ctx0" brushRef="#br0" timeOffset="18709.4071">2904 4984 200 0,'0'0'7'16,"0"0"6"-16,0 0 1 0,0 0 5 15,-10-10 2-15,10 10 1 16,0 0-1-16,-13-7 0 16,13 7-9-16,0 0-5 15,0 0-3-15,0 0 0 0,0 0-4 16,0 0 3-16,0 0 0 15,15 2 2-15,2 3 4 16,4 0 1-16,6-3-1 16,4 1-1-16,5 1 0 15,4 2-2-15,4-1-1 0,1-4-1 16,3 7 0-16,-1-5-1 16,4 3-1-16,5-5 1 15,1 2 0-15,5 0-1 16,0-3 0-16,2 0 0 0,7 0 0 15,-4 0 0-15,0-3-1 16,2 0 0-16,-2 3 0 16,-2-1 0-16,0-2 0 15,0 3 0-15,-1-3-1 16,-2 0 1-16,3 3-1 0,-3-2 1 16,5-4-1-16,-5 6 0 15,0 0 0-15,-2 0 1 16,-3 0-1-16,0 0 0 0,-4 0 0 15,1 0 0-15,-4 4 0 16,0-4 1-16,-3 4-1 16,-2-4 0-16,-2 3 0 15,1 0 0-15,-2 0 1 0,0-2-1 16,-2-1 0-16,2 3 0 16,-2 0 0-16,5-3 1 15,-6 0-1-15,9 2 0 16,-3-2 1-16,-3 0-1 15,4 0 0-15,0 0 0 0,0 3 0 16,0-3 0-16,1 0 1 16,0 3-1-16,0-1 0 15,5-2 1-15,1 0-1 16,-1 0 1-16,5 0-1 0,8 0 1 16,-3 0 0-16,5-2-1 15,0-1 0-15,-1 0 1 16,5-2-1-16,-4 2 0 0,2-1 0 15,-2 1 0-15,4 0 1 16,-5 1-1-16,1 0 0 16,0-2 0-16,1 4 0 15,-1-1 0-15,-5 1 0 16,3 0 0-16,-8 0 1 0,3 0-1 16,-5 0 0-16,-4 0 0 15,-1 1 0-15,-2 5 0 16,-6-4 0-16,-5 4 0 15,-3-2 1-15,-4-1-1 16,0 2 0-16,-5-2 0 0,0 2 0 16,-2-3 0-16,-6 0 0 15,-2-2 0-15,0 3 0 16,-5-3 0-16,-10 0 0 0,12 3 0 16,-12-3 1-16,0 0-1 15,0 0 1-15,0 0 0 16,0 0 0-16,0 0 0 0,0 0 0 15,0 0 0-15,0 0 1 16,0 0-1-16,0 0-1 16,0 0 1-16,0 0 0 15,0 0-1-15,0 0 0 0,0 0 1 16,0 0-1-16,0 0-1 16,0 0 1-16,0 0 0 15,0 0 0-15,0 0 0 16,0 0 0-16,0 0-1 15,0 0 1-15,0 0 0 0,0 0 0 16,0 0 0-16,0 0 0 16,0 0 0-16,0 0 0 15,0 0 0-15,0 0 0 16,0 0 0-16,0 0 0 0,0 0 0 16,0 0 0-16,0 0 0 15,0 0 0-15,0 0 0 16,0 0 1-16,0 0-1 0,0 0 0 15,0 0 0-15,0 0 0 16,0 0 0-16,0 0 0 16,0 0 0-16,0 0 0 15,0 0-1-15,0 0 1 0,0 0-1 16,0 0 0-16,0 0 1 16,0 0-2-16,0 0 1 15,0 0 0-15,0 0 0 16,0 0 0-16,0 0 0 15,0 0 1-15,0 0-1 16,0 0 1-16,0 0 0 0,0 0 0 16,0 0-1-16,0 0 1 15,0 0 0-15,0 0 0 16,0 0 0-16,0 0-1 0,0 0 1 16,0 0 0-16,7 0 0 15,-7 0 0-15,0 0 0 16,11 2 0-16,-11-2 0 15,10 0 1-15,-10 0-1 0,12 0 0 16,-12 0 0-16,13 0 1 16,-13 0-1-16,14-2 0 15,-14 2 1-15,13-8-1 16,-13 8 0-16,17-4 1 0,-17 4-1 16,15-11 0-16,-15 11 1 15,17-10-1-15,-17 10 1 16,13-15-1-16,-6 5 0 15,3-2 1-15,-3-1-1 0,1 4 1 16,0-6-1 0,-4 0 1-16,3-3-1 0,2 1 1 15,-4 0-1-15,2 0 1 16,-2-6-2-16,2 3 0 0,-1 1 0 16,1-4 1-16,-2 4-1 15,0-1 0-15,-3 0 0 16,3 0 0-16,-2-1 2 15,0 2-1-15,-3-2 1 0,2-2-1 16,0 0 1-16,3 1 0 16,-2 0-1-16,-1-5 1 15,3 4-1-15,2-2 0 16,-1 1 0-16,1-1 1 0,-2 3-1 16,2 1 1-16,4 2-1 15,-4-1 1-15,-5 4 0 16,3 0-1-16,0 1 1 15,-4 5-1-15,-1 1 1 0,0-4 0 16,0 3-1-16,0 1 1 16,0 9-1-16,0-16 1 15,0 16-1-15,-3-11 0 16,3 11 0-16,-5-14 0 0,5 14 0 16,-5-6 0-16,5 6-1 15,-7-10 1-15,7 10-1 16,-16-8 1-16,4 5-1 15,-1-1 1-15,-6 1-1 0,-4 0 1 16,-4 1-1-16,-5-1 1 16,-8 1-1-16,-5 2 1 15,-2 0 0-15,-5 0 0 16,-8 0-1-16,-7 0 1 0,-3 0-1 16,-4 0 1-16,-6 0 0 15,1-6 0-15,-6 5 0 16,-2-2 0-16,1-2 0 15,0-2 0-15,-2 0 0 16,-2-1 0-16,0-1 0 16,1-2 0-16,-3 2 0 0,5-1 0 15,-5-4 0-15,2 2 1 16,8 0-1-16,0 2 0 0,-3-2 0 16,6-1 1-16,-1 4-1 15,6 2 0-15,-1-6 0 16,1 5 0-16,0 0 0 15,-3 6 0-15,7-2 1 0,-3 1-1 16,-1 0-1-16,0 3 1 16,1 0 0-16,-1 0 0 15,-1 0-1-15,1 3 1 0,-6 0 0 16,0-2-1-16,-4 2 1 16,-1 3 0-16,-3-4-1 15,7 3 1-15,-4-3-1 16,4 1 1-16,1-3-1 0,3 0 0 15,2 0 1-15,1 0-1 16,1 0 0 0,2 0 1-16,-1-3-1 0,4 1 1 15,-1 2 0-15,2-3-1 16,2 1 1-16,6 2 0 16,1-2 0-16,6 2 0 0,5-4 0 15,2 4-1-15,8 0 1 16,5-2 0-16,2 2-1 15,2 0 1-15,3 2-1 0,-2 4 0 16,-1-1 1-16,1 4-1 16,-6 1 0-16,3 1 1 15,-1 1-1-15,-2 3 1 0,6-3-1 16,-5 0 1-16,10 4-1 16,-1-4 0-16,3 2 0 15,1 0-1-15,5-3 1 16,3 5-1-16,0 0 0 15,2 7 0-15,0 0 1 16,3 3-1-16,0 9 1 0,-2 0 0 16,4 7-1-16,0 2 1 15,-1 6 0-15,2 4 0 16,0-1 1-16,1 1 0 16,-1 3 1-16,1-5-1 0,2 3 1 15,0-4 0-15,0-1 0 16,0 0-2-16,5-3-8 15,8-13-54-15,1 14-19 0</inkml:trace>
  <inkml:trace contextRef="#ctx0" brushRef="#br0" timeOffset="19991.029">8604 5026 273 0,'0'0'6'0,"0"0"0"15,0 0 1-15,0 0 0 16,0 0-2-16,0 0 2 15,0 0 4-15,5-2 0 16,15 2-1-16,5 2-1 0,22 1 0 16,13 0 4-16,17-1 1 15,20-2-3-15,17 0-1 16,15-2-3-16,9-1 0 16,15-5-2-16,4 1 0 0,9 1 0 15,4 4-2-15,7-4 1 16,3 5-1-16,7-2 0 15,7 1-1-15,4 2 0 16,-2 0-1-16,7 0 1 16,0 0-1-16,-7 2 0 0,-2-2-1 15,-10 3 1-15,-10-2-1 16,-12 3 1-16,-18 0-1 16,-15-1 0-16,-17-3 1 15,-15 6-1-15,-22-5 1 0,-15-1 0 16,-21 3 1-16,-9 0 1 15,-13-3 0-15,-17 0 0 16,0 0-1-16,-19-6 1 0,-16 5-1 16,-15-2-1-16,-18 0-1 15,-13 3-1-15,-23 0 0 16,-20 0-1-16,-16 0 1 16,-16 3-1-16,-14 1-1 0,-14-1 1 15,-9 0 0-15,-7-1 0 16,-6-2 0-16,-8 0 0 15,0 0 1-15,-2 0 0 16,0 0-1-16,7 0 2 16,0 0-1-16,8 0 1 15,7 0-1-15,15 0 0 0,8 3 0 16,17-3 1-16,19 3 0 16,22-1 0-16,23-2-2 15,22 0 0-15,26 2 1 0,29-2 0 16,38 0 0-16,39 0 0 15,42 0 0-15,33 0 1 16,38 0 0-16,38 0 0 0,49 2-14 16,27 6-64-16,33-5 0 15</inkml:trace>
  <inkml:trace contextRef="#ctx0" brushRef="#br0" timeOffset="25822.9071">19224 5133 90 0,'0'0'1'0,"0"0"3"16,5-3-1-16,5 3 6 15,10-2-1-15,5 2 4 16,17 0 2-16,15 0 2 16,21 0 1-16,18 0 1 0,21 0-3 15,29 2 1-15,16 4-4 16,15-1 0-16,17-4-3 16,7 5-1-16,15-1-2 0,5-1 1 15,5 1-2-15,-9 0 1 16,12 0-1-16,0 0 1 15,-4 0-1-15,-6-3 0 16,-10 3 0-16,-15-2 2 0,-7 0-1 16,-16-3 0-16,-24 0 0 15,-21 0 2-15,-24-3 0 16,-20 0 2-16,-22 1 0 16,-13-1-1-16,-19 1-3 0,-14 2-5 15,-14 0-6-15,0 0-10 16,0 0-47-16,-10 2-14 15</inkml:trace>
  <inkml:trace contextRef="#ctx0" brushRef="#br0" timeOffset="28627.784">2143 6009 215 0,'0'0'1'0,"0"0"2"0,0-9-1 16,0 9 4-16,0 0-1 0,10 0 5 15,-10 0 0-15,20 4 2 16,-2 6 1-16,3-7 2 16,6 4-2-16,11-5-1 0,0 6 1 15,13-8-2-15,4 0 0 16,10 0 0-16,8-2 0 15,3-1-1-15,10-5-2 16,4 4-1-16,8-1-1 0,2-3-1 16,3-1-1-16,2 1-2 15,1 1 0-15,7 0 0 16,-2 1 0-16,4-1-1 16,0 0 0-16,-3 1 0 0,4 5 0 15,-2-8 0-15,1 7 0 16,-1 2 0-16,-7 0-1 15,3 0 1-15,-7 0 0 16,5 0-1-16,-5 0 1 0,3 2-1 16,-7 7 1-1,3-8-1-15,3 5 1 0,-1-4-1 16,3 3 1-16,-8-2 0 16,2 0-1-16,-3-2 2 15,-4 2-2-15,1 0 0 0,-3 2 0 16,-5-3 1-16,0 0 0 15,2 3 0-15,-4-2-1 16,2 2 1-16,0 0 0 0,-5-1-2 16,2 4 1-16,-2-3-1 15,1 2 0-15,-3 1 1 16,-2-1-1-16,-1-2 1 0,1 3-1 16,-3-3 2-16,-1 0-1 15,0-3 1-15,-1-2-1 16,-2 3 1-16,0-3-1 15,-2 0 1-15,0 0-1 16,-2 0 1-16,-1 0-1 16,-2 0 1-16,-2 3-1 0,-2-3 0 15,1 0 1-15,-1 0-1 16,3 1 0-16,-3-1 1 16,2 3-1-16,-3 0 0 15,6-3 1-15,2 0-1 0,0 0 1 16,2 2-1-16,-1-2 1 15,4 0 0-15,-3 0-1 16,1 3 1-16,2-1-1 0,-5 0 1 16,1-2-1-16,1 3 1 15,0-1-1-15,1 1 0 16,2-1 0-16,0 1 1 16,1-1 0-16,-1 1-1 0,-3-1 1 15,0 1-1-15,-1-1 0 16,-2 0 0-16,2 1 1 15,-4-1-1-15,-1-2 0 16,1 3 0-16,-3 0 0 16,6-3 1-16,-5 1-1 0,1-1 0 15,0 0 1-15,2 0-1 16,-3 0 0-16,3 0 0 16,-6 0 0-16,3 0 1 15,-2 0-1-15,2 0 0 16,-8 3 0-16,9-3 0 0,-3 0 1 15,-1 0-1-15,6 0 0 16,-3 0 0-16,-2 0 1 0,2 0-1 16,0-3 0-16,-5 3 0 15,3 0 0-15,-3-1 0 16,1 1 0-16,0 0 0 16,1 0 0-16,-6 0 1 0,7 0-1 15,-3 0-1-15,-2 0 2 16,2 1-1-16,-1-1 0 15,-2 3 0-15,3-3 0 16,-3 0 0-16,4 2 0 16,-6-2 0-16,6 0 0 0,-1 0 0 15,-3 0 1-15,1 3-1 16,0-3 0-16,-3 3 0 16,5-3 0-16,-3 0 1 15,1 2-1-15,0-2 0 0,0 0-1 16,0 0 1-16,-4 0 0 15,2 0 0-15,-6 0 0 16,3 0 1-16,-3 0-1 0,-5 0 0 16,3 0 1-16,-3-2-1 15,0 2 0-15,-1 0 0 16,0 0 0-16,2 0 0 16,-1 0 0-16,-5 0 0 0,6 0 0 15,-3 0 0-15,-2 0 0 16,0-3 0-16,3 3 0 15,-4 0 0-15,-3 0 0 16,-1 0 0-16,1 0 1 0,2 3-1 16,-4-3 0-16,3 2 0 15,-1-2 0-15,-1 0 0 16,-1 0 0-16,0 3 0 16,-1-1 0-16,-1 0 0 0,0-2 0 15,0 3 0-15,-2 0 0 16,0-3 0-16,-1 3 0 15,-2-3 0-15,2 0 0 16,0 0 1-16,-2 0-1 0,3 0 0 16,-2 0 0-16,0 0 0 15,-1 0 0-15,-1-3 0 16,1 3 0-16,0-3 0 16,0 3 1-16,0 0-1 0,0 0 0 15,0-3 0-15,-3 3 0 16,2 0 0-16,2 0 1 15,-1 0-1-15,2 0 0 16,0 0 0-16,1 0 0 0,1 0 0 16,-1 0 0-16,-1 0 1 15,3 0-1-15,0 0 0 16,-3 0 0-16,1-2 0 16,-1 0 0-16,-2-1 0 15,2 3 0-15,0-2 0 0,-3 2 0 16,2-3 0-16,2 3 0 15,-2 0 0-15,5-3 0 16,1 3 0-16,1 0 0 0,1 0 0 16,1 0 0-16,-3 0 0 15,5 0 0-15,-1-2 0 16,3 2 0-16,-4 0 1 16,-3-3-1-16,5 3 0 0,-1-1 0 15,1-2 0-15,-1 0 0 16,4 3 0-16,1-5 0 15,-1 3 0-15,4 0 0 16,2-1 0-16,2 1 1 0,2 2-1 16,0-3 0-16,-1 1 0 15,1-1 0-15,4 3 0 16,-4-2 0-16,3 2 0 16,-1-3 0-16,1 3 0 0,-4-2 0 15,3 2 0-15,1-3 1 16,-4 1-1-16,1 0 0 15,-2-1 0-15,-2 3 0 0,-4-2 0 16,1-1 0-16,-3 3 0 16,0-3 0-16,-8 2 0 15,3-2 0-15,-8 0 0 16,1 1 0-16,-7 2 1 16,0-3-1-16,-3 1 0 0,-6-2 0 15,-3 4 0-15,-9 0 0 16,13-1 0-16,-13 1 1 15,0 0-1-15,0 0 0 16,0 0-1-16,0 0-1 0,0 0-3 16,0 0-7-16,0 0-15 15,7 10-52-15,-7-10-2 16</inkml:trace>
  <inkml:trace contextRef="#ctx0" brushRef="#br0" timeOffset="30289.3442">16701 6124 267 0,'0'0'6'0,"0"0"4"16,0 0 2-16,0-11 0 0,0 11 2 16,0 0-3-16,0 0 0 15,0-9 0-15,0 9-4 16,7 0-3-16,10 0-4 15,11 0 1-15,19 2 2 16,13 1-1-16,16-3 3 16,14 0 2-16,20 0-1 0,9 0 0 15,14 0 1-15,10 0-1 16,4-3-1-16,5 1 0 0,6-1-1 16,9 1-1-16,4 2-1 15,4-3 0-15,-4 3-1 16,0 0 1-16,4 0-1 15,4 0 0-15,-5 0 0 0,-3 0 2 16,3 0-2-16,0 3 1 16,3-3 0-16,1 0 0 15,4 0 1-15,-1 0-1 16,-2 2 0-16,3 1 0 16,-10-3 0-16,-4 2 0 15,-6-2 0-15,-10 3 0 0,-13-1-1 16,-9-2 0-16,-17 0 0 15,-15 0 0-15,-12 0-1 16,-15 0 1-16,-17 0 1 0,-10-2-1 16,-16 2 1-16,-11-3 0 15,-4 1 0-15,-13 2-3 16,10 0-8-16,-10 0-11 0,-10 0-60 16,2 0-1-16</inkml:trace>
  <inkml:trace contextRef="#ctx0" brushRef="#br0" timeOffset="35546.2191">14145 6975 82 0,'0'0'3'15,"0"0"3"-15,0 0 3 16,15-7 1-16,-15 7 1 0,20-7 1 15,-4 4 1-15,4 1 0 16,10-1 0-16,4 0-3 16,7 3 0-16,2 0-2 15,11 0-2-15,12 0 2 16,3 0-1-16,5 0 1 0,7 0-2 16,8 0 2-16,5 0-1 15,10 0-1-15,-2 0 0 16,5-1-2-16,7 1 1 15,1-6-2-15,9 4 0 0,5-3-2 16,4 0 1-16,-2 1-1 16,11-4 0-16,2-2 0 15,2 0 0-15,6 3 0 0,-1-3 0 16,6-1 1-16,-3 4-1 16,6-3 0-16,1 2 1 15,0 1-2-15,-2 0 1 16,6 2-1-16,1 3 2 0,4-1-1 15,-1-2 0-15,4 3 0 16,-3-1 0-16,-2 3-1 16,8 0 0-16,7-2 1 15,-7-1-1-15,1 3 0 16,4 0 0-16,1 0 0 0,4 3 0 16,-4-3 0-16,2 7 0 15,-3-2 1-15,1 2-2 16,1 1 1-16,-8 0 1 15,-4 1 0-15,-2 1-1 0,5 0 1 16,-15 0 0-16,-5 1 0 16,-7 1 1-16,-15 0-1 15,-6-3 1-15,-6-1-1 0,-20-1 0 16,-12-1-1-16,-10-2-3 16,-19-1-6-16,-17-3-34 15,-1 0-22-15</inkml:trace>
  <inkml:trace contextRef="#ctx0" brushRef="#br0" timeOffset="42234.942">1898 7957 113 0,'0'0'1'0,"0"0"5"0,0 0 3 0,0 0 5 15,6-3 4-15,12 1 0 16,5 2 3-16,7-3 1 16,9 1 0-16,3 2-3 15,10 0-2-15,3 0-4 16,10-2 0-16,-1 2-2 0,3 0 0 15,8-3-1-15,4 1-1 16,6-1-1-16,7-2-1 16,5 1 0-16,3-2-3 0,1 3 0 15,6-2-1-15,3 1 1 16,-3-2-2-16,7 4 0 16,-2-3 0-16,2 3-1 15,1-1 1-15,1 1 0 0,6-1-1 16,-1 1 0-16,1 2 1 15,3-3 0-15,4 0 0 16,1 1-1-16,1 0 1 16,6-3-1-16,-3 3 1 0,1-3-1 15,-6 2-1-15,2-1 1 16,-3 1 0-16,-10-2-1 16,4 2 1-16,-12 1-1 15,4-1 1-15,-7-1-1 16,5 1 1-16,-5-2 0 0,0 2-1 15,0 2 1-15,-3-5 0 16,6 3-1-16,-4-2 1 0,-1 1 0 16,-1-2-1-16,-2 1 1 15,-2 0 0-15,-1 1-1 16,-2-1 0-16,-3 2 1 16,-2-2-1-16,-5 3 1 15,3-1-1-15,-6 1 0 0,3 0 0 16,-5 2 0-16,-2-3 1 15,2 3-1-15,-5 0 0 16,3 0 0-16,0 0 0 16,-4 0 0-16,4 3 1 0,-3-3-1 15,0 2 0-15,0 0 1 16,0-2-1-16,0 3 1 16,0-1-1-16,-3 0 1 15,1 1-1-15,1 0 0 16,0-1 1-16,-4 3-1 0,1-5 0 15,-2 2 1-15,-4 1-1 16,0-1 0-16,-5 1 0 16,6-1 0-16,-6 1 1 0,4 0-1 15,-3-2 0-15,4 5 0 16,-5-4 1-16,0 3-1 16,0 0 1-16,3-2-1 0,-5 2 0 15,2 0 1-15,-4 0-1 16,3-3 0-16,-4 1 0 15,1-1 1-15,-3-2-1 16,-4 3 0-16,-1 0 0 0,0-3 2 16,0 0-2-16,-5 0 0 15,1 1 0-15,2-1 0 16,-3 0 0-16,-1 3 0 16,4-3 0-16,-6 0 0 0,2 3 0 15,-4-3 0 1,3 2 1-16,-3-2-1 0,0 3 0 15,-1-3 0-15,-7 2 0 16,4-2 0-16,1 2 0 16,-3-2 0-16,1 3 1 0,-5-3-1 15,5 0 0-15,-1 2 0 16,-1-2 0-16,1 0 0 16,-1 0 0-16,0 2 0 0,-1-2 0 15,3 6 0-15,7-4 1 31,0 1 0-31,2-1 0 0,1 1 0 16,0-1 0-16,-3 0 0 16,3 1 0-16,2-3 0 15,-11 2-1-15,-2-2 0 16,1 0 0-16,0 3 0 16,-1 0 0-16,1-3 1 0,2 1-1 15,-1 2 0-15,0-3 0 16,2 0 1-16,-1 3-1 15,-2-1 0-15,0-2 0 16,1 3 0-16,-2-3 0 0,0 0 1 16,1 2-1-16,0-2 0 15,-3 4 0-15,0-4 0 16,6 1 0-16,-3-1 0 16,-1 0 0-16,4 3 0 0,-1-3 0 15,1 2 1-15,1 1-1 16,-2 0 0-16,4-1 0 15,-8-2 0-15,5 5 0 0,-3-5 0 16,2 2 0-16,-2 1 0 16,0-1 0-16,0 1 1 15,1-3-1-15,2 3 0 16,5-3 0-16,-6 1 0 16,5-1 0-16,-3 0 0 0,-1 0 0 15,0 0 0-15,-2 0 0 16,-1 0 0-16,-5 0 0 15,2 0 0-15,1 0 0 16,0 0 0-16,-1 0 0 0,0 0 0 16,2 0 0-16,2 0 0 15,-4 0 0-15,3-1 0 16,-3-2 0-16,2 3 0 16,-2 0 0-16,4-3 0 0,-3 1 0 15,-1 2 0-15,3-3 0 16,-1 3 0-16,-3-2 0 15,-1 2 0-15,4 0 0 0,-5 0 0 16,1 0 0-16,-5 0 0 16,3-2 0-16,-3 2 0 15,-4 0 0-15,0 0 0 16,1 0 0-16,-6 0 0 16,3 0 0-16,-2 0 0 0,-3 0 0 15,2 0 0-15,-2 0 0 16,-1 0 0-16,2 0-1 15,-3 2 0-15,-1-2-3 16,1 0-8-16,0 0-15 0,-12 0-51 16,16 2-2-16</inkml:trace>
  <inkml:trace contextRef="#ctx0" brushRef="#br0" timeOffset="58332.0395">3184 10253 232 0,'0'0'2'16,"0"0"-1"-16,0 0 2 0,0 0 1 15,-2-10 1-15,2 10 2 16,13-7 1-16,1 5 0 15,14-1 1-15,-3 3 0 16,10-3 0-16,-1-1 0 16,14 1-1-16,-4 1 0 0,9-1-1 15,2 1-2-15,2-2-1 16,5 2 1-16,5 2-2 16,-3-2 0-16,3 2-1 15,0 0 0-15,3 0-1 0,0 2 1 16,-1 0-1-16,-1 4 0 15,1-1 0-15,3-2 0 16,3 1 0-16,2-1 0 16,3 0 2-16,4-1-3 0,0-2 3 15,6 0-2-15,4 0 1 16,-2-5-1-16,-1 2 0 16,5-1 0-16,1-1 0 15,0 0 0-15,-1-1 0 0,5 2 0 16,-2 1-1-16,0-2 1 15,5 2 0-15,1 3 0 16,-5-3-1-16,9 3 2 16,-5 0-2-16,1 0 1 15,-6 0-1-15,5 0 0 0,-4 3 0 16,-1 2 0-16,0 1 0 16,-2-2 0-16,-1 2 0 15,-3-1 0-15,0 0 0 0,1-1-1 16,-2 4 1-16,-2-4-2 15,-3 4 2-15,-2 0 0 16,-2-1 0-16,2 3 0 16,-5-2 0-16,1 1 0 0,-1-2 0 15,-3-2 0-15,-2 3 0 16,1 0 0-16,-3-3 0 16,-1-3 0-16,-3 3 0 0,1-3 0 15,0 1 2-15,-6 2-2 16,5-2 0-16,-3-3 0 15,0 0 1-15,-3 0-1 16,4 0 1-16,-5 0-1 16,-2 0 1-16,2-3 0 0,2-2-1 15,-1 2 1-15,-1-1-1 16,-4 1 0-16,1-2 1 16,-5-1-1-16,1-1 0 15,-6 2 0-15,2 0 0 0,-4 1 1 16,-5 1-1-16,3-2 0 15,0 1 0-15,-4 1 1 16,4-2-1-16,-5 2 0 0,1 1 0 16,-2-1 0-16,-4 1 0 15,-1 0 0-15,1 2 0 16,-5-3 0-16,-3 1 0 16,1 2 0-16,-6-3 0 0,1 1 0 15,-4 2 0-15,2-3 0 16,-7 1 0-16,0 2 1 15,-1-3-1-15,-2 3 1 16,-11 0 0-16,12-3 0 16,-12 3 1-16,0 0 0 0,10-1 0 15,-10 1 1-15,0 0 0 16,0 0-1-16,0 0 1 16,0 0-1-16,0-11 0 15,0 11 0-15,0-12 0 0,0 12-1 16,0-12 0-16,0 12-1 15,0-15 1-15,0 7-1 16,0-2 1-16,2 0-1 16,-2 0 1-16,3 1-1 0,0-1 1 15,-3-3-1-15,2 4 0 16,-2-1 1-16,3-1-1 16,-2 1 0-16,-1-2 0 0,4 0 1 15,-4 2-1-15,2-4 0 16,0 1 0-16,1-5 1 15,-1 0-1-15,3-1 0 16,1-1 1-16,-1 1-1 16,-1-3 1-16,3-2 0 0,1-3-1 15,-3 3 1-15,0-3 1 16,0 1-1-16,0 2 1 16,-3 5-2-16,1-4 1 15,-1 5 1-15,-2 6-2 0,0 2-3 16,0 0-9-16,0 10-9 15,0 0-44-15,-12 6-13 16</inkml:trace>
  <inkml:trace contextRef="#ctx0" brushRef="#br0" timeOffset="59065.3565">2971 9624 151 0,'0'0'8'0,"0"0"5"16,0-10 4-16,0 10 4 0,-3-10-3 15,3 10-3-15,0 0-1 16,0 0 1-16,0 0-7 16,-2 18-4-16,2 9-5 15,2 7-2-15,1 4 2 16,5 6 3-16,-3 3 0 0,2 2 2 16,2 1-1-16,2-3 2 15,0 1-7-15,-1-9-12 0,1 5-49 16,6-6-3-16</inkml:trace>
  <inkml:trace contextRef="#ctx0" brushRef="#br0" timeOffset="61206.7004">12462 10268 190 0,'0'0'6'0,"0"0"2"15,0 0 1-15,0 0 0 16,7 0 1-16,-7 0 0 16,16-5 1-16,-7 3 1 15,3-1-6-15,6 1 0 0,5-1-1 16,4 1 0-16,6 2 1 15,4 0 1-15,2 0-1 16,6 0 0-16,0 2 1 0,7 1 0 16,-4 2-1-16,0-1 0 15,10 1 0-15,0 0-2 16,8 1 0-16,4-5 0 16,7 4-1-16,3-2 0 0,6 0 0 15,1-2 0 1,8 2 0-16,3-3-1 0,-9 3 0 15,3-1-1-15,-2-2 1 16,-2 0 0-16,2 3 1 16,-1-3-1-16,-2 0 0 15,3 0-1-15,0 0 1 16,1 0 0-16,4 0 0 0,-1 0 0 16,4 0 0-16,-1 0 0 15,-1 0-1-15,-4 0 2 0,0 0-1 16,-5 0-1-16,-4 0 1 15,-2 0-1-15,-7 0 0 16,1 0 0-16,1 2 0 16,-6 1-1-16,6-1 1 0,-2 0 0 15,4-2-1-15,3 4 1 16,4-2 0-16,-3 1-1 16,8-3 1-16,-3 2-1 0,5 1 1 15,-4-3-1-15,6 2 0 16,-3 0 0-16,-5-2 1 15,7 3-1-15,-6 0 0 16,2-3 0-16,1 2 0 16,-1 1 0-16,-4-3 0 15,2 1 0-15,3-1 0 0,-6 6 0 16,6-4 1-16,-10 1-1 16,9-1 0-16,-7 1 0 15,-2-1 1-15,-1 0-1 0,1 1 0 16,-6-1 0-16,1-2 0 15,-1 3 0-15,-5-3 0 16,4 2 0-16,-1-2 0 0,-3 3 1 16,1-3-1-16,-3 2 0 15,3 1 0-15,-6 0 0 16,3-2 0-16,-1 2 1 16,0-1 0-16,-3 1 0 0,-1 0 0 15,0 1-1-15,0-1 2 16,-2-1-1-16,2 1 0 15,-5-1-1-15,0-2 0 16,0 0 0-16,-3 0 1 16,4 0-1-16,-1 0 0 15,0 0 0-15,5 0 0 0,0 0 0 16,3 0 1-16,2 0-1 16,1 3 0-16,4-3 0 15,-3 3 0-15,6-3 0 0,-1 1 0 16,4-1 1-16,-4 0-1 15,6 3 0-15,0-3 0 16,-1 3 0-16,5-3 0 0,-1 3 0 16,0-1 0-16,0-2 0 15,-3 3 0-15,3-3 0 16,-3 3 1-16,-2-3-1 16,-4 1 0-16,1-1 0 0,-3 0 0 15,-1 0 0-15,-3 0 0 16,-4 0 0-16,-1 0 0 15,-1-1 0-15,-2 1 0 16,-1 0 0-16,-4 0 0 16,2 0 0-16,-2 0 0 15,4 0 0-15,-1 0 0 0,1 0 0 16,-1 0 0-16,1 0 0 16,0 0 0-16,-1 1 0 15,-3-1 1-15,-3 0-1 0,2 0 0 16,1 0 0-16,-5 0 0 15,-3-1 2-15,-5-2-2 16,1 3 0-16,-8-3 1 16,-1 1-1-16,-7-1 1 0,-1 3 0 15,-6-3 0-15,-3 3 0 16,-4 0 0-16,-4 0 0 16,-9 0-1-16,10 0 0 0,-10 0-1 15,0 0-3-15,0 0-4 16,0 8-8-16,0-8-30 15,-15 13-32-15,3-6-5 16</inkml:trace>
  <inkml:trace contextRef="#ctx0" brushRef="#br0" timeOffset="62864.029">2245 11321 227 0,'0'0'4'0,"0"0"1"16,0 0 1-16,0 0-1 15,0 0 2-15,8-6 1 16,-8 6 0-16,16-2 2 0,0 2-3 15,3-2 2-15,6 2 1 16,8-3 1-16,1 1 1 16,9 0-1-16,10-4-1 15,1 1 0-15,5-2 1 16,6 0-3-16,6-3 0 0,9 1-2 16,3-2 0-16,4-2-1 15,4 3-1-15,7-2 0 16,-5 2-1-16,13 0 0 0,-7 1-1 15,3-1 0-15,0 3-1 16,0 2 0-16,-3-1 0 16,6-1 1-16,1 2-1 15,4-3 0-15,0 3 0 0,-1 0 0 16,-2 0-1-16,1 1 1 16,0 1 0-16,-5 3 0 15,-2 0 0-15,-4 0 0 16,-5 4 1-16,0 2-2 0,0-1 1 15,-5 2 0-15,5 1 0 16,-5-3 0-16,-4 0 0 16,3-3 0-16,-2 4 0 15,1-6 1-15,-6 0-1 0,1 0 1 16,2 0 0-16,-3 0 0 16,1 0 1-16,-3 2-1 15,3-2 0-15,-3 0-1 16,2 3 1-16,-6-3-1 0,1 1-1 15,-5 2 1-15,1-3-1 16,-3 3 1-16,0-1-1 16,0 1 0-16,-6-1 1 15,8 1-1-15,-4 1 0 0,-3-1 1 16,2-1-1-16,1 1 1 16,-3 0-1-16,0-3 1 15,0 2-1-15,-2-2 0 0,-3 0 1 16,3 0-1-16,-5 0 0 15,0 0 1-15,-2 0-1 16,2 0 0-16,-2 0 0 16,-4 0 1-16,3 0 0 15,1 0-1-15,-6-2 1 16,0 2-1-16,-3-3 1 0,-3 0 0 16,-4-2 0-16,-7 3 1 15,-3-3 0-15,-10 5 0 16,-1-2 0-16,-7-1 1 0,-9 3-1 15,13-2 0-15,-13 2-2 16,0 0-12-16,0 0-15 16,-15 5-55-16,5 4-2 15</inkml:trace>
  <inkml:trace contextRef="#ctx0" brushRef="#br0" timeOffset="65565.7403">10486 11093 142 0,'12'0'4'0,"8"0"1"15,20 0 3-15,10 0 4 16,17 0 2-16,10 0 3 15,22-3 2-15,11 1 1 16,6-1-3-16,14 1-1 16,-3-3-2-16,2 5-1 15,14-2-4-15,3-1-2 0,3 1-1 16,7 2-1-16,1-3 0 16,2 0-1-16,2 2 1 0,4-2 0 15,-2 3-1-15,4-2 1 16,-1-1 0-16,4 0 0 15,1 1 0-15,1 0-1 0,2-1-1 16,-3 0 0-16,2 1 1 16,0-1-1-16,1 0-1 15,4 1 1-15,-6-1 0 16,2 3 1-16,1 0-1 0,0-2 1 16,-5 2 0-16,-2-2 0 15,-1 2 0-15,-3 0-1 16,3 0 0-16,-6 0-1 15,-2 2 0-15,-1-2 0 16,-7 2 0-16,-1 1-1 16,-5 2 1-16,-2-2 0 0,-10-1-1 15,0 4 1-15,-7-2 0 16,1 4-1-16,-6-4 1 16,2 2-1-16,-9-4 0 0,-4 1 0 15,-5-1 0-15,0 0 0 16,0-2 0-16,-6 0-1 15,1 0 1-15,-6-2 0 0,1 0 0 16,2-1 0-16,-5-2 0 16,5 2-1-16,-5-1 1 15,0 2-1-15,-3-6 1 16,-2 6-1-16,5-4 1 0,-2 1 0 16,-1 0-1-16,6 2 0 15,-3-1 1-15,-3 1 0 16,6 1-3-16,-1 2 0 15,0-3 3-15,4 3-2 0,-4 0-1 16,0 0 2 0,4 0 0-16,-7 3 0 0,4-1 2 15,2-2 0-15,-3 3-2 16,1-1 1-16,-3-2 2 16,3 2-3-16,-6 1 0 15,5-3 0-15,-2 5 0 0,-4-2 0 16,1-1 1-16,-8 4-1 15,7-2 0-15,-6 2 1 0,0-1-1 16,-3-1 0-16,1-1 0 16,-6 2 0-16,4-1 0 15,-9 1 1-15,0 0-1 16,-4 1 0-16,0-4 0 0,-7 3 0 16,-4-3 1-16,3 0-1 15,-2 1 0-15,-5-1 0 16,-3-2 0-16,-2 0 0 15,-1 3 0-15,-4 0 0 0,-2-3 0 16,-7 0 1-16,-3 0-1 16,-4 1 1-16,-3-1 0 15,-1 0 0-15,-3 0 0 16,-4 0 0-16,-4 0 0 16,-2 0 0-16,-7 0-1 15,12-1-1-15,-12 1-8 0,0 0-20 16,0 0-52-16,9 9-1 15</inkml:trace>
  <inkml:trace contextRef="#ctx0" brushRef="#br0" timeOffset="87060.0991">3759 12143 221 0,'0'0'4'0,"0"0"2"16,0 0-1-16,0 0 1 0,-8-7-2 15,8 7 0-15,0 0-1 16,0 0 2-16,0 0 0 16,12 0 0-16,9 0 2 15,4 2 2-15,11 1 0 0,13-1 4 16,8 1-2-16,5-1 0 15,10 1-2-15,5-3-2 16,9 2-1-16,10-2-1 16,-2 5 0-16,8-5 0 0,5 0 0 15,7 2-2-15,4-2 0 16,5 0 0-16,5 0 1 16,10 0-2-16,4 0 0 15,5 0 1-15,3 0-2 16,8 0 1-16,1-2 0 15,1-5-1-15,8-1 1 0,-4 1-1 16,3 0 0-16,-1-4 0 16,-1 2 0-16,1-2 0 0,-3 1-1 15,4 1 1-15,-5 4 0 16,0-1-1-16,-1 4 1 16,0 0-1-16,2 2 1 15,-4 0 0-15,-3 2-1 0,-2 0 1 16,-2 1 0-16,-6 0 0 15,-4-1-1-15,-13 1 1 16,-8-3 0-16,-8 0 0 16,-16-3-1-16,-13 1 1 0,-9-1-1 15,-18 0 1-15,-10 1-2 16,-12 2 1-16,-10 0-1 16,-10 0-1-16,-8 0-3 15,-7 0-4-15,0 0-15 16,-17 14-49-16,0-3-4 0</inkml:trace>
  <inkml:trace contextRef="#ctx0" brushRef="#br0" timeOffset="101031.369">1939 11432 170 0,'0'0'10'15,"0"0"4"-15,-7-15 2 16,7 15 3-16,-7-12 2 16,7 12-1-16,-10-15 2 0,10 15-4 15,-11-12-6-15,2 12-5 16,-4 0-3-16,1 2-3 15,-3 6-1-15,-5 0-2 16,0 3 0-16,0-1 0 16,2 5 0-16,-2 4 0 15,4-1 0-15,0 5-1 0,2-1 2 16,3 4-1-16,4 10 1 16,1-4 0-16,5 7 1 15,-2 2 1-15,3 3 0 0,0 6 1 16,0 4 1-16,3 6 1 15,-2-1-1-15,5 13 1 16,-6 2-1-16,5 8 1 0,-5-1-1 16,2 3 0-16,2 1 1 15,-4 0 0-15,0-2 0 16,0-1 1-16,-4 0 2 16,-1-2-3-16,3-3 1 0,-5 1 0 15,2 2-1-15,-2-6-1 16,1 2 0-16,1-1-2 15,3-3 1-15,-3-2 0 16,-2-2 0-16,4-5 0 16,-2-1 0-16,0-8-1 15,2 2 2-15,-4-8-2 0,0-4 1 16,4-3-1-16,-5-2 1 16,1-6-1-16,2-4 0 0,-4-2 0 15,4-3 1-15,-1-4-1 16,1-4 0-16,0-7 0 15,3 2 0-15,2-11 0 16,0 0-2-16,-2 9 1 0,2-9-1 16,0 0 1-16,12 10 1 15,10-5 0-15,23-2 1 16,37-1 0-16,28-2-41 16,48 0-36-16,34 0-3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26:49.3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1830 5041 62 0,'0'0'5'16,"0"0"2"-16,0 0 2 0,0 0 1 15,0 0 1-15,0 0 1 16,0 0 2-16,0 0 3 16,0 0-5-16,10-7 0 15,2 7 1-15,1 0 0 16,-1 0 0-16,6-2 0 0,4-1-2 15,2 0 0-15,6-2-1 16,2 2 0-16,4-1-3 16,1 1-1-16,3-2-1 15,-1 3 0-15,5 2 0 16,-4 0 0-16,6 0-1 0,1 0 0 16,3 0-1-16,5 0 1 15,4 0-1-15,4 2 0 16,1-2 0-16,3 0 0 0,0 0-2 15,3 0 1-15,2 0-1 16,0 2 0-16,-4-2 0 16,1 3 0-16,3 3 0 15,-2-2 0-15,-1 1 0 16,0-2 0-16,1 2 0 16,0-1 0-16,2-1 0 0,-3 0 0 15,1-1 0-15,0 1 0 16,-1-1 0-16,1 0 0 15,-3 1-1-15,0 2 1 16,-3-3-1-16,-1 1 1 0,-6 2-1 16,4-1 0-16,-1 1 1 15,1-2-1-15,-4 2 1 16,0-2 0-16,3 1 0 0,-5-4-1 16,7 3 1-16,-8-1 0 15,1 1 0-15,2-2-1 16,-2 4 0-16,0-2 1 0,4 0-1 15,-5 5 1-15,4-6-1 16,-6 1 1-16,3 2-1 16,-3-2 1-16,0-1 0 15,3 1-1-15,-5-3 0 16,-1 1 1-16,1-1-1 0,5 3 1 16,-4-3-1-16,2 0 1 15,-1 3 0-15,-2-3-1 16,0 0 1-16,0 0 1 15,0 0-2-15,-1-3 0 16,-2 0 1-16,3 2-1 0,-3-2 0 16,6 1 0-16,-4-1 0 15,3 0 0-15,1 3 0 16,-4-2 0-16,3-1 2 0,-2 3-2 16,2-2 1-16,-4 0 0 15,2-4-1-15,-4 6 1 16,0-3-1-16,0 1 1 15,0 1-1-15,-6 1 0 0,3 0 0 16,-5 0 1-16,-1 0-1 16,-2 0 0-16,0 1 1 15,-3 1-1-15,-5-2 0 16,1 3 0-16,2-3 0 0,-5 3 1 16,0 2-1-1,-1-5 0-15,-2 2 0 0,1-2 0 16,-3 3 0-16,0-1 0 15,-3 1 0-15,0-3 0 16,-1 3 0-16,-4-1 0 16,3 1 0-16,-5-2 0 0,2-1 0 15,1 3 0-15,-6 0 0 16,0-1 0-16,4-2 0 0,-2 3 0 16,-1-1 0-16,2-2 0 15,0 2 1-15,-3 1-1 16,6-3 0-16,-3 2 1 15,2-2-1-15,1 3 0 0,1-1 1 16,-3-2-1-16,3 3 0 16,-4-1 0-16,5-2 0 15,-3 3 1-15,-1-1-1 16,1-2 0-16,-1 2 0 0,0 1 0 16,2-1 1-16,0-2-1 15,1 3 0-15,-1-1 0 16,1 1 0-16,2-3 1 15,1 3-1-15,-2-2 0 16,2-1 2-16,1 3-2 0,-4-3 1 16,6 3-1-16,-5-3 1 15,5 0-1-15,0 0 1 16,0 0-1-16,-3 2 1 16,4-2-1-16,-2 0 0 0,-1 3 0 15,-1-3 0-15,0 0 0 16,1 2 0-16,-1-2 1 15,1 0-1-15,-4 0 0 0,3 4 0 16,1-4 1-16,2 0-1 16,-5 0 0-16,5 0 1 15,-5 0-1-15,2 0 0 16,-2 0 0-16,0 0 0 0,3 0 0 16,-4 0 0-16,-1 0 0 15,-1 0 0-15,0 0 0 16,1 0 0-16,-3 0 0 15,3 1 0-15,-3-1 0 16,-1 2 0-16,3-2 0 0,-1 3 0 16,-3-3 0-16,3 0 0 15,-1 3 0-15,-2-3 0 16,-8 0 0-16,15 0 1 16,-15 0-1-16,15 0 1 0,-15 0-1 15,12 0 0-15,-12 0 1 16,15 0-1-16,-5 0 0 15,-2 0 1-15,2 0-1 0,-1-3 0 16,4 3 0-16,-1-3 0 16,4 1 0-16,-2 1 1 15,4 1-1-15,-1-4 0 16,3 2 0-16,-2-1 0 0,1 1 0 16,1-4 1-16,-1 5-1 15,4-2 0-15,-3 0 1 16,3-2-1-16,-1 0 0 15,0 1 1-15,1-1-1 16,0 0 0-16,-4 0 0 0,3-2 0 16,1-1 1-16,-1 4-1 15,0-4 0-15,-2 0 0 16,-1-2 1-16,0 4-1 16,-2 0 0-16,0-2 1 0,-4 4 0 15,-1-2 0-15,-2-1 0 16,1 2 0-16,-2-5 1 15,1 3-1-15,-2-3 1 0,2 2-1 16,-1-4 0-16,-3-3 0 16,5 0 0-16,-3 0-1 15,2-2 1-15,-2 0-1 16,-4 0 1-16,4 1 0 0,2-2-1 16,-4 2 0-16,0-1 1 15,0-1-1-15,1 3 1 16,-5 1-2-16,2-6 1 15,3-1-1-15,-5 5 1 16,0-2-1-16,-2-2 1 0,3 4-1 16,-3-3 0-16,0 1 2 15,0 2-1-15,-3-1 1 16,1-5-1-16,-4 5 1 0,2-4 1 16,1 1-1-16,-2 3 0 15,-2-5 1-15,2 2-1 16,3 2 1-16,-5-1 0 15,3-1-1-15,-3 1 1 0,5 4-1 16,-6-1 1-16,4-2-1 16,-5 4 0-16,0-1 1 15,-1 3-2-15,-3-2 1 16,-4 1-1-16,0 1 0 0,-4-4 1 16,2 7-1-16,-6-7 0 15,-2 1 0-15,-1 1 1 16,-2 0-1-16,-2 0 0 15,-6 2-1-15,2 0 1 16,-9-1 0-16,-2 0 0 0,-8 4-1 16,-7 2 1-16,-4-3 0 15,-3 2 0-15,-3 2 0 16,-5-2 0-16,-2 1 0 16,-6 2 0-16,3-3 0 0,-2 0 0 15,-5 4 0-15,-3-4 0 16,-4 0 0-16,0 3 0 15,-4 1 0-15,1-2 0 0,-7 4 0 16,1-3 0-16,-1 3 0 16,3-1 0-16,-4-1 0 15,5 1 0-15,0-2 1 16,0 0-1-16,0 1 0 0,3 1 0 16,-1-5 0-16,1 5 1 15,5-3-1-15,-3 2 0 16,0 0 0-16,2-1 0 15,-1 0 0-15,3-1 0 16,1 1 1-16,2 1-2 16,-4-1 2-16,1-2-1 0,7 1 0 15,-6 2 0-15,5-2 0 16,0 2 0-16,1-1 0 16,-2 0 0-16,1 0 0 0,-2 2 0 15,-2 2 0-15,5-5 1 16,-1 1-1-16,2 2-1 15,1-1 1-15,2-2 0 0,0 4 0 16,3-3-1-16,-1 0 1 16,-2 3-1-16,3 2 1 15,-1 0-1-15,-3 0 1 16,0 0 0-16,3 2-1 0,-5 3 1 16,0 2 0-16,4 2 0 15,-4 0 0-15,0-2 0 16,3 3 0-16,3 0 0 15,4-2 0-15,3 2 0 16,1-1-2-16,0 1 2 16,6 3 0-16,1 0 0 0,5 1-1 15,-1 3 1-15,7-2 0 16,0 2-1-16,3 4 1 16,2-5-1-16,4 5 0 0,2-1 0 15,1-3 1-15,7 2-2 16,0-1 1-16,4-3 0 15,6 5 0-15,2-3-1 0,3 0 0 16,1 3 1-16,6 2-1 16,-4 4 0-16,6 2 1 15,1 4-1-15,4 4 1 16,2 6 1-16,3-3 0 16,6 9 1-16,13-4 0 15,6 4 1-15,12-5-2 0,14 6-10 16,17 4-51-16,14-8-15 15</inkml:trace>
  <inkml:trace contextRef="#ctx0" brushRef="#br0" timeOffset="2506.0456">3821 10328 143 0,'0'0'1'0,"0"0"-1"16,14 0 2-16,4 0 0 15,4 0 1-15,6 2 3 0,7-2 2 16,10 2 3-16,4 4 0 16,4-1 3-16,-3-5 1 15,9 1 2-15,-1 2-1 16,9-3-2-16,1 3-2 0,7-1 0 16,0 3-1-16,7-2-3 15,2 1-2-15,2-1 0 16,7 4 0-16,-1-4-2 15,0 6 0-15,2-4 0 16,0 3-1-16,0-6 1 0,0 6-1 16,-2-3 0-16,-2-1 0 15,2-1 0-15,-3 3 1 16,-2-4-1-16,3 1 0 16,-2 0 0-16,4 1-1 0,-2-1 0 15,-3-3 0-15,-1 2-1 16,2-2 0-16,-3 0 0 15,-3 0 0-15,0 0 0 16,-2 0-1-16,-6-2 1 0,1 2 0 16,-6-3 2-16,3 3-2 15,-2-3 0-15,0 3 1 16,-6-1 0-16,3 1-1 0,-2 0 1 16,2 0-1-16,-2 0 0 15,2 0 0-15,-5 0-1 16,2 0 1-16,-1 0-1 15,-6 0 0-15,3 1 0 16,-3 2 1-16,5 0-1 16,0 2 0-16,0-3 1 0,3 0-1 15,-6 1 1-15,8-1 0 16,-1 1 0-16,1-1-1 16,-5-2 1-16,0 0 0 0,-2 0 0 15,1 0 0-15,-3 0-1 16,-1 0 0-16,-5 0 1 15,0 0-1-15,-2 0 0 0,1 0 0 16,0 3 0-16,-1-1 0 16,-1 0 1-16,1 1-1 15,5-3 0-15,0 0 1 16,-1 0-1-16,-2 0 1 0,-2 0 0 16,2-3 0-16,-5-1-1 15,4 1 1-15,-10-2-1 16,5 3 1-16,-5-1-1 15,-1-1 1-15,3-1 0 16,-6 2 0-16,5-1-1 0,-8-2 2 16,5-2-1-16,-7 1-1 15,-2-3 1-15,0 0 0 16,-9 1 0-16,4-7 0 0,-5 2 1 16,1 2-1-16,-2-6 0 15,-4-2 1-15,2 5-1 16,0-5 1-16,-2-2-1 15,3-2 0-15,-3-2 0 0,0-1 1 16,-1 0-2-16,4-2 0 16,-3-1 1-16,3-2 0 15,-4 2 0-15,6 0 0 16,-7 0 1-16,-1 1 1 0,0 1 0 16,-1 3 1-16,-4 1 0 15,-2 2 0-15,-5-3 0 16,0 4 0-16,0 0-2 15,-2-2 1-15,-7 6-1 16,3-3-1-16,-5 0 0 0,-2 2-1 16,1-1 0-16,0 4 0 15,-3 1 0-15,1-1 0 16,-1 0-1-16,-3 2 1 0,-4-2-1 16,-2 3 1-16,3 0 0 15,-8-1 0-15,-4 1 0 16,-5 0 0-16,-6-3-1 15,0 2 1-15,-9 3 0 0,-2 1 0 16,-4-2 0-16,-6 2 0 16,-2 1 0-16,-7-2 0 15,4 3 0-15,-2-3 0 16,-6 0 0-16,4 2 0 0,-3 1 0 16,-5 2 0-16,-2-2 0 15,-8 4 0-15,-6-2 0 16,-3 2 0-16,-5 1 0 15,-3 2 0-15,-5-2 0 16,0-1 0-16,-2-2-1 0,6 3 1 16,0-1 0-16,6-1 0 15,-6 1 0-15,6-2 0 16,-3 3 0-16,3-1 0 0,-3 1-1 16,0 2 1-16,-5-3 0 15,0 3 0-15,-2-2 0 16,2 2 0-16,0 0 0 15,1-2 0-15,-1 2 0 0,2-3 0 16,3-2 0-16,5 2-1 16,-2-2 2-16,7 3-1 15,-2 0 0-15,1-1 0 16,1 1 0-16,1 2-1 0,4 0 2 16,-5 0-1-16,5 0-1 15,-5 2 1-15,4 1 0 16,5-1 0-16,1 0 0 15,2-2 0-15,5 3 0 16,6 2-1-16,-1-2 1 0,5 2 0 16,1-1-1-16,4 4 1 15,1 2-1-15,1 2 0 16,1 3 1-16,-1-1-1 0,8 4 0 16,-3 0 0-16,3 1 0 15,2 1 0-15,3 1 0 16,2 5 0-16,0 1 0 15,4 0 0-15,-2 3-1 0,7-2 1 16,0 1-1-16,0-1 0 16,7 4-1-16,6 0 0 15,3-3 1-15,10 6 0 16,8 3 0-16,5 4 0 16,8 5 2-16,12 2 0 0,12 6 1 15,11 1 0-15,8 7-2 16,14-12-10-16,10 12-66 15,17-12-2-15</inkml:trace>
  <inkml:trace contextRef="#ctx0" brushRef="#br0" timeOffset="15473.4162">17933 5187 184 0,'0'0'5'0,"0"0"4"0,0 0 3 16,0 0-1-16,0 0 3 15,0 0 1-15,0 0 0 16,0 0-1-16,0 0-5 16,0 0-5-16,0 0 0 15,0 0-2-15,0 0 2 0,0 0 1 16,0 0 1-16,5 2 3 16,4 1 1-16,4 1 3 15,6 2 0-15,2-4 1 0,9 1-3 16,4-1-2-16,3-2-1 15,9 4-2-15,-1-4-1 16,7 0-2-16,0 0 1 16,6 0-1-16,4 1 0 15,-2-1-1-15,6 2 1 0,-1 1-1 16,5 0 0-16,2 2 0 16,6-3 1-16,-2 1-3 15,2-3 2-15,3 2-1 16,-1-2 1-16,7 0-1 0,0 0 0 15,-2 0 0-15,0-2 0 16,1 2 0-16,-2 0 0 16,6 0 0-16,0 0 0 15,-6 0 0-15,8 0 0 0,-5 0 0 16,0 5 1-16,4-3-2 16,-1-2 1-16,-3 6-1 15,-1-5 1-15,-2 5 0 0,-5-4-1 16,1 1 1-16,-3-1-1 15,-3 0 1-15,1 1-1 16,-3-1 0-16,2 1 1 16,4-3 0-16,-2 0-1 15,-1 0 1-15,-1 2-1 0,2-2 1 16,-7 0-1-16,0 0 1 16,-1 0-1-16,-6 0 0 15,0 0 0-15,-4 0 1 0,-5 0-1 16,5-2 0-16,-3 2 0 15,0-3 1-15,-1 1-1 16,4 2 0-16,-4-3 1 16,4 3-1-16,1 0 0 15,-2-2 0-15,-2 2 0 16,0 0 0-16,0 0 0 0,-6 0 0 16,1 0 0-16,-1 0 0 15,1 0 0-15,-2 0 0 16,-4 0 1-16,1 0-1 0,-3 0 0 15,6 0 0-15,-10 0 0 16,5 0 0-16,0 0 0 16,-1 0 0-16,2 0 0 15,1 0 0-15,0 0 0 0,0 0 1 16,-3-2-1-16,0 2 0 16,-4-3 0-16,-4 3 0 15,-4-2 0-15,-2 2 0 0,-3-3 0 16,0 0 1-16,-1 2-1 15,1-5 0-15,2 4 0 16,1-3 1-16,4-2-1 16,-2-2 0-16,0 2 0 15,-4 0 1-15,0 0 1 16,-3-4-1-16,-4 4 1 0,-1-3-1 16,-4 0 1-16,2-2 0 15,-4 3 0-15,3-4-1 16,2-1 0-16,1 0-1 0,-1-1 1 15,5 1-1-15,1-3 0 16,-4 2 1-16,3-2-1 16,1-1 1-16,-2 3-1 15,-5-5 1-15,2 3-1 0,-1 0 1 16,1 0 0-16,-4-4 0 16,2 1-1-16,1 1 1 15,-2 2-1-15,-1-3 0 16,-2 2 0-16,4-2 0 0,-3 5 0 15,-6-5 0-15,3 6 0 16,-2-6 0-16,-3 5 1 16,-1-3 0-16,-1 1 0 15,-3-2 0-15,2-1 0 16,-2 2 0-16,0-2 0 0,0 1 0 16,-5-1 0-16,1 1-1 15,-1-1 1-15,-3 2-1 16,-2-2 0-16,3 3 1 0,-6-3-1 15,1-2 0-15,0 7-1 16,-6-6 1-16,-2 2 0 16,0 2 0-16,-2-1-1 15,-3 1 1-15,-5 2 0 0,0 0 0 16,-5 0 1-16,-2-2-1 16,-5 3 0-16,-3-3 0 15,-2 2 0-15,-6 0 0 0,-3-3 0 16,-4 1 0-16,-4-1 0 15,-7-1 0-15,-3-1 1 16,-3 2-1-16,-5-2 1 16,-7 1-1-16,-1-1 0 15,-2 0 1-15,-8-2-1 16,-1 2 0-16,-3 2 0 0,1-1 0 16,-1 2 0-16,-1-4 0 15,-1 7-1-15,-7-1 1 16,1 3 1-16,1 2-2 0,-1 0 1 15,3 2 0-15,-1 1 0 16,3 3 0-16,5-2 0 16,6 4 0-16,1-3 0 15,8 2-1-15,2 1 1 0,6 2 0 16,2 0 0-16,2 0-1 16,8 0 1-16,2 2-1 15,3 3 1-15,5-2 0 0,0-1 0 16,3 4 0-16,-6-2 0 15,3-1 0-15,-3 1 0 16,1-1-1-16,-1-1 1 16,-2 1 0-16,2-3 0 15,0 0 0-15,3 2 0 16,0-2 0-16,7 0 0 0,-4 0 0 16,1 2 1-16,3-2-1 15,-5 6 0-15,-1-4 0 16,-7 3-1-16,-6 2 1 15,-3 1-1-15,-6-1 1 0,-1 1 0 16,0-1-1-16,4 4 1 16,-2-2 0-16,3 3 0 15,3-2 0-15,0 0 0 0,1 2-1 16,2-2 1-16,-1 5-1 16,2-2 0-16,8 0 1 15,1 1-1-15,5 1 0 16,2 0 1-16,4 1-1 0,5 2 1 15,-1 0-1-15,1-1 1 16,3 3-1-16,-2 0 0 16,4-1 0-16,0 1 0 15,5 1-1-15,2 0 1 16,2 1 0-16,5 3 0 16,3 0-1-16,-1 6 1 0,1 0 0 15,-1 1 0-15,5 6 1 16,-2 1-1-16,1 1 1 15,-1 2-1-15,4 0 0 0,1-2 0 16,8 2 1-16,2-4 0 16,3-2 0-16,5-1 1 15,11 3-1-15,3-4 1 0,6 5-1 16,6 1-4-16,9 5-9 16,1-1-26-16,8 1-43 15,13-1-4-15</inkml:trace>
  <inkml:trace contextRef="#ctx0" brushRef="#br0" timeOffset="16439.7183">4562 6151 269 0,'0'0'9'0,"0"0"2"15,-15-10 5-15,15 10 2 16,-17-8 0-16,5 5-2 0,12 3-2 16,-13-6-2-16,13 6-4 15,0 0-3-15,17 9-3 16,8 1 1-16,20 3 0 15,17-3 3-15,25 2 4 0,17 1 2 16,18-4-3-16,15 1-1 16,9-3-1-16,5-4-1 15,0-1 0-15,-1 1-2 16,-7-3 0-16,-10 0 0 16,-11 0-1-16,-8-3 0 0,-14 1 0 15,-15-3-1-15,-10 0 0 16,-20 3 0-16,-18-1 0 0,-10 1 0 15,-12 2 0-15,-15 0 1 16,8 0 0-16,-8 0-1 16,0 0 0-16,0 0-6 15,-1 10-8-15,-11 14-68 16,0-9-5-16</inkml:trace>
  <inkml:trace contextRef="#ctx0" brushRef="#br0" timeOffset="17702.6862">10955 6220 215 0,'0'0'6'15,"0"0"5"-15,-9-10 4 0,9 10 4 16,-13-7 3-16,13 7 1 16,-10-8 1-16,10 8-3 15,-12-7-5-15,12 7-3 0,0 0-4 16,12 0-2-16,13 0-1 15,18 0-2-15,13 3 1 16,24-3 1-16,19 2 2 16,23 0 0-16,13-2-3 0,17 0-1 15,7 3 0-15,10-1-1 16,9-2 0-16,1 3 0 16,7-1-1-16,8 3 0 0,5-2 1 15,3 1-2-15,0 1 1 16,1-2 0-16,-5 0-1 15,3-2 0-15,-8 2 1 16,-11-3 0-16,-3 0 0 16,-11 0 1-16,-10-4-1 15,-15-2 1-15,-11 1 1 0,-12-4-1 16,-20 1 0-16,-14 1 0 16,-19 0 1-16,-17 2 0 15,-13-2-2-15,-12 1-2 16,-10 4 0-16,-15 2 0 0,9-3 0 15,-9 3 0-15,0 0 0 16,0 0 0-16,0 0 0 0,0 0 0 16,0 0 0-16,0 0-6 15,-5 8-12-15,-2-1-22 16,-2 6-46-16,-4-6 0 16</inkml:trace>
  <inkml:trace contextRef="#ctx0" brushRef="#br0" timeOffset="20403.3259">10461 14920 205 0,'0'0'8'0,"0"0"3"15,0 0 1-15,0 0-2 16,0 0-1-16,0 0 0 16,0 0 1-16,-2 17 1 15,2 5-6-15,0 13-3 0,2 8-1 16,0 14 5-16,3 4 1 16,0 12-1-16,-2 3 0 15,2 0 0-15,-2 2 0 0,1-2 0 16,-1 1 0-16,-3-5 0 15,2 0-1-15,-2-3 1 16,0-2 0-16,0-4 0 16,-2-7-2-16,-3-4-1 15,3-5-1-15,-1-9 1 16,-2-4-1-16,2-11-1 0,1-7 0 16,2-3 0-16,-3-5 0 15,3-8 0-15,0 0 0 16,0 10-1-16,0-10-3 15,0 0-7-15,0 0-6 0,0 0-11 16,0 0-29-16,0 0-21 16</inkml:trace>
  <inkml:trace contextRef="#ctx0" brushRef="#br0" timeOffset="21069.6307">11587 14890 283 0,'0'0'4'0,"0"0"1"15,0 0 2-15,0 0-1 0,0-10-3 16,0 10 0-16,0 0 1 15,0 24 4-15,0 9-3 0,0 17 0 16,-2 14-1-16,-1 17 0 16,3 9 3-16,-2 13 0 15,2 1 0-15,0-6-1 16,0 0-3-16,0-12-1 16,0-2 1-16,2-14 0 0,1 1 1 15,-1-9 0-15,0-7-1 16,1-4-1-16,-1-4 0 0,2-10-1 15,-4-2-2-15,2-10-3 16,-2-7-5-16,2-3-2 16,1-9-3-16,-3-6-12 15,0 0-21-15,0 0-21 16,0 0-11-16</inkml:trace>
  <inkml:trace contextRef="#ctx0" brushRef="#br0" timeOffset="21203.0549">11527 16263 221 0,'0'0'3'0,"0"0"1"0,0 0-1 16,0 0-1-16,0 0 0 15,0 0-2-15,0 0-22 16,0 0-35-16,0 0-5 16</inkml:trace>
  <inkml:trace contextRef="#ctx0" brushRef="#br0" timeOffset="21512.1458">10617 16171 284 0,'0'0'0'16,"0"0"-1"-16,0 0 3 15,13-5 1-15,9 2 4 0,16-1 1 16,16-2 0-16,8 3 3 16,18-3-1-16,2 3 0 15,3 1-1-15,1-1-3 16,4 0-7-16,-13 3-19 0,-10 6-42 15,-12-6-10-15</inkml:trace>
  <inkml:trace contextRef="#ctx0" brushRef="#br0" timeOffset="22387.4675">10560 16931 265 0,'0'0'6'0,"0"0"4"16,0-7 2-16,0 7 2 16,0 0-3-16,0 0 0 15,0 0 0-15,0 0 0 16,0 27-4-16,0 0-4 0,3 16-1 16,0-19-2-1,2 4 5-15,-4 10-1 0,5 0 0 16,-4 2 1-16,3 7 0 15,0-2-2-15,1 2 0 16,-1-2 1-16,-1 5-2 0,-1-4 1 16,1 1-1-16,-1-7 0 15,2 3-1-15,-5-4 0 16,1-5-1-16,3-1-3 16,-4-9-6-16,0-4-3 15,0-7-6-15,0-13-6 0,0 0-11 16,0 0-19-16,0 0-18 15,-5-15-6-15</inkml:trace>
  <inkml:trace contextRef="#ctx0" brushRef="#br0" timeOffset="23287.2539">10447 16862 179 0,'0'0'9'0,"0"0"3"16,0 0 0 0,0 0 1-16,0 0 3 0,0 0 1 15,0 0 0-15,0 0 0 16,0 0-6-16,0 0-3 15,0 0-2-15,0 0 1 0,0 0-2 16,12-5-1-16,2 2 1 16,6 3 1-16,12-2 1 15,6-1 0-15,14 3 1 0,13-4 0 16,7 1 1-16,7 1-1 16,8-1-1-16,0-1-2 15,2 1 0-15,4 0 0 16,-8-1-2-16,-6 4 0 0,-2-3 0 15,-5 3-1-15,-8-2 0 16,-4 2 0-16,-5-3-1 16,-10 1-1-16,-8 0 1 15,-7 2-1-15,-5-3 1 16,-10 1 0-16,0 2 0 0,-15 0 1 16,10 0 1-16,-10 0-2 15,0 0 1-15,0 0 0 16,0 0-1-16,0 0 0 15,-5 9-2-15,-2 1 1 0,-2 5-1 16,2 5 1-16,0 4 0 16,0 7 0-16,-1 5 1 15,0 4-1-15,1 2 1 16,5-2 0-16,-3 5 0 0,5-23-1 16,-2 3-1-16,-2-1 0 15,4 2 1-15,-2-2-1 16,-1 3 0-16,1-3 0 15,2 2 0-15,-3-2 2 0,3-2-1 16,-2 1 1-16,2-2-1 16,-2 0 1-16,-1-1 1 15,1-3 0-15,-1-2 0 16,1 1 1-16,-4-4-1 16,-1-3 0-16,7-9 0 15,-17 15-1-15,4-10 0 0,-4-2 0 16,-1 2-1-16,-7-3 0 15,-4 0 0-15,-4 4 1 16,-6-4-1-16,-3 0 0 0,-8 3 0 16,-3-2 0-16,-4 1 0 15,-5-1 0-15,0 2 0 16,-5 0 0-16,-7 0 0 0,1 2 0 16,2-1 1-16,1 1-1 15,0-2 1-15,5 2-1 16,6-2 0-16,4 1 0 15,6-1 0-15,3-3-2 0,7 0-5 16,7 1-13-16,4-3-51 16,10 0-9-16</inkml:trace>
  <inkml:trace contextRef="#ctx0" brushRef="#br0" timeOffset="24842.2645">10066 16162 258 0,'0'0'6'16,"0"0"1"-16,0 0 4 16,0 0 0-16,0 0 3 15,2-9-2-15,-2 9 0 0,0 0-2 16,0 0-4-16,7 0-1 15,11 4-2-15,9 2-1 16,13 2 0-16,15-2 1 16,14 1 4-16,21-7 0 15,17 0 1-15,14 0-2 16,9-5-1-16,0-5 0 0,11 3 0 16,-5-4-1-16,-6 7-1 15,-8-2-1-15,-18 6 0 16,-12 0-1-16,-10 3 0 15,-15 3 0-15,-17 1-1 0,-10-1 0 16,-8-3-1-16,-9 2 1 16,-9 1-1-16,-6-2 2 15,-8-4 0-15,-2 10 0 0,-18-3 0 16,-8 3 1-16,-17 0-1 16,-15 5 0-16,-22 0 0 15,-20 0-1-15,-14 3 0 0,-14 1-1 16,-11-2 0-16,-8 3 0 15,2-5 1-15,0-2-1 16,15 1 1-16,9-3 0 16,15-2 0-16,14-2 0 15,20-4 0-15,17 0 1 0,16-1-1 16,11 0 0-16,14-2-1 16,16 0 1-16,9 0 0 15,21 0 0-15,18-2 0 16,14-6 0-16,20 4 1 15,22-4 0-15,18-4 0 0,20 2 0 16,6-3 0-16,12 1 0 16,1 2 0-16,-7 2 0 0,-4 4 0 15,-11 1-1-15,-15 3 0 16,-17 0 0-16,-18 0-1 16,-16 5 0-16,-19 0 0 15,-14 0 0-15,-10-1 1 16,-13 2 0-16,-17-6 1 0,-7 11-1 15,-23-4 1-15,-18 3 0 16,-16-3 0-16,-20 5 0 16,-23 0-1-16,-22 3 0 15,-16 2-1-15,-11 4 0 16,-11-4 1-16,1 2-1 0,1-1 1 16,6 2-1-16,15-4 1 15,15 1-1-15,20-3 1 16,17-4 0-16,24-1-2 15,19-3 0-15,17-1 1 0,11 0 0 16,21-5-1-16,8 12 1 16,24-7 1-16,15 0 0 15,18-5 3-15,21 0-2 0,27 0 0 16,21-8 0-16,15-2 1 16,13-2-1-16,12-2-1 15,0 1 0-15,-3 3-1 0,-1 2 2 16,-22 3 0-16,-11 3-1 15,-25-1 1-15,-13 3-1 16,-23 0 0-16,-18 0 1 16,-20 0 0-16,-13 3-1 15,-25-3 1-15,0 0 0 16,-20 11 0-16,-23-7 0 16,-18 4-1-16,-21 1 0 0,-27 3-1 15,-16 4 1-15,-22 3 0 16,-12-1 0-16,-17 2 1 15,-6-1 0-15,3 1-1 0,3 0 2 16,9-3-1-16,18-2-1 16,14-2 1-16,22-1-1 0,28-2 0 15,18-2-1-15,25-3 1 16,15-3-1-16,27-2 1 16,0 0 0-16,39 0-2 15,14-5 2-15,23 0 0 16,24-4 0-16,26-2 2 15,24 2-2-15,23-7 0 0,22 6 1 16,3-2 0-16,1 2 0 16,1 0-1-16,-14 5 0 15,-20 3 0-15,-24 2 0 16,-27 0 0-16,-29 5-1 0,-24 4-4 16,-26 16-68-16,-27-15-4 15</inkml:trace>
  <inkml:trace contextRef="#ctx0" brushRef="#br1" timeOffset="36086.0147">11540 15420 268 0,'0'0'7'16,"0"0"3"-16,0 0 3 0,0 0 1 15,0 0 2-15,0 0-1 16,0 0 0-16,0 0 0 16,0 0-7-16,0 0-2 15,0 0-2-15,10 6-1 16,10-3 0-16,12-2 0 0,10-1 2 16,16 0 1-16,13 0 0 15,14-1 0-15,9-8 0 16,3 1 0-16,8 2-1 0,-3-5 0 15,-3 7 0 1,-6-4 0-16,-7 4-1 0,-10 1 0 16,-3 0 0-16,-13 1-1 15,-8 0 0-15,-10 2-1 16,-10 0-1-16,-6 0 0 0,-10 0 0 16,-7 0 0-16,-9 0 0 15,9 0 0-15,-9 0 0 16,0 0 0-16,0 0 0 15,0 0 0-15,0 0 0 0,0 0-1 16,0 0 1-16,0 0-2 16,0 0 1-16,0 0-3 15,0 0-1-15,0 0-7 16,0 0-9-16,0 0-30 16,0 0-34-16,0 0-1 0</inkml:trace>
  <inkml:trace contextRef="#ctx0" brushRef="#br1" timeOffset="36471.9078">12869 15222 351 0,'0'0'6'16,"0"0"2"-16,0 0 3 15,0 0 0-15,0 0 0 16,0 0-1-16,0 0 1 0,0 0 1 16,11 0-4-16,-1 0-4 15,3 6 0-15,1-4-1 16,6 4 0-16,2-2 0 16,3 1 0-16,2 5-2 0,-4-3 0 15,0 0 0 1,-9 3 0-16,-2-1 1 0,-1 7 0 15,-11-1 2-15,-5 6-1 16,-13-2 1-16,0 5 0 0,-6 4 1 16,-8-1-2-16,2 0 0 15,-2-2-1-15,2-5-2 16,5 0 0-16,7 0-4 16,1-8-6-16,17-12-54 0,-8 12-20 15</inkml:trace>
  <inkml:trace contextRef="#ctx0" brushRef="#br1" timeOffset="48870.8576">7007 3884 270 0,'0'0'7'0,"0"0"0"16,0 0 4-16,0 0 1 15,0 0 3-15,0 0 1 0,0 0 2 16,0 0 3-16,0 0-4 16,0 0-2-16,-9-9-2 15,9 9-2-15,0 0-1 16,0 0-3-16,0 0-1 0,0 0-2 16,0 0-2-16,0 0-1 15,0 9-1-15,0-9 0 16,5 12 0-16,-5-12 0 15,13 18-1-15,-3-11 1 0,-1 3 1 16,2-3 0-16,3-2 1 16,-2-5 0-16,6 0 1 15,0-8 0-15,6-6 1 16,1-5 1-16,5-8 0 0,1-11 1 16,13-8 1-16,5-10-1 15,8-5-2-15,4-1-4 16,-1-1 0-16,1 2 0 15,-4 3 0-15,-2 12 0 16,-11 4 0-16,-1 9 0 0,-8 4 0 16,-8 1 0-16,-2 6 0 15,3-3 0-15,-9 5 0 16,1 3 0-16,-2 3 0 16,-4 4 0-16,-4 2 0 0,-10 8 0 15,11-11 0-15,-11 11 0 16,0 0 0-16,0 0 0 0,0 0 0 15,0 0 0-15,0 0 0 16,0 0 0-16,0 0 0 16,0 0 0-16,0 0 0 15,0 0 0-15,0 0 0 0,0 0 0 16,0 0 0-16,0 0 0 16,0 0 0-16,0 0 0 15,0 0 0-15,-5 11-54 16,5-11-37-16,0 0 0 15</inkml:trace>
  <inkml:trace contextRef="#ctx0" brushRef="#br1" timeOffset="49688.8146">6842 3750 311 0,'0'0'12'0,"0"0"1"16,0 0 3-16,0 0 3 15,0 0 2-15,0 0 0 0,0 0 1 16,0 0-1-16,0 0-10 15,0 0-4-15,0 0-4 16,0 0-2-16,0 3-1 0,7 7 0 16,6 5-1-16,4 2 1 15,5 2 0-15,1 4 1 16,3-1 1-16,4 3-1 16,0-3 0-16,-5-4 0 0,-2-1-1 15,-3-5 0-15,-6-2 0 16,0-2 1-16,-5-4-1 15,-9-4 0-15,10 9 0 16,-10-9 0-16,0 0 0 16,0 0 1-16,0 0-1 15,0 0 0-15,0 0 1 0,0 0-1 16,0 0 1-16,7 0 0 16,-7 0 1-16,13-5 0 15,-1-8 0-15,3-3 0 0,7-8 1 16,11-10 0-16,9-13 1 15,13-10 1-15,7-13-5 16,7-11 0-16,9-4 0 0,1-4 0 16,3 2 0-16,-6 10 0 15,-2 8 0-15,-17 14 0 16,-8 8 0-16,-11 17 0 16,-12 9 0-16,-8 11 0 0,-9 5 0 15,-9 5 0-15,0 0 0 16,0 0 0-16,0 0 0 15,0 0 0-15,0 0 0 16,0 0 0-16,0 0 0 16,0 0 0-16,0 0 0 15,14 5-22-15,2-1-65 0,-16-4-4 16</inkml:trace>
  <inkml:trace contextRef="#ctx0" brushRef="#br1" timeOffset="58878.0422">10327 7775 209 0,'0'0'6'16,"0"0"3"-16,0 0 3 15,0 0 2-15,0 0 0 0,0 0 2 16,0 0 0-16,0 0-1 16,0 0-5-16,0 0-4 15,0 0-1-15,0 0-1 16,0 0 0-16,12 3 0 0,-2 0 1 15,5-3 0 1,8 0 1-16,4 2 3 0,3-2-2 16,7 0 1-16,7 0-1 15,3 0-1-15,9 0-1 16,6 0-1-16,5 0 0 16,5 0-1-16,2 0 0 0,3 0-1 15,6 0 0-15,-2 0 1 16,4 3-1-16,0-1 0 0,2 0 0 15,2-2 1-15,3 3-1 16,5-1-1-16,0 1 2 16,4-3-2-16,-1 2 0 0,8-2 0 15,-2 0 0-15,4 3 0 16,-1-3 0-16,-2 3 0 16,-1-2 0-16,4-1-1 15,-3 3 1-15,0 2 0 16,-3-2 0-16,-4 3-1 0,-6-2 1 15,1 4 0-15,-3-1-1 16,-3 0 1-16,-2 0-1 16,17 4 2-1,-4-2 0-15,0 1 0 16,1-2 0-16,-4-1-1 16,1 1 1-16,-1-1 0 15,-3-2 0-15,-22-3-1 16,3 2-1-16,-4-3 1 0,1 2-1 15,-4-1 1-15,-3 1-1 16,-3 0 1-16,-3-3-1 16,-1 2 0-16,-7-2 1 0,-1 3-1 15,-5-1 0-15,-3-2 1 16,-2 2-1-16,-3 1 0 16,1-3 0-16,-6 2 0 15,-2-2 1-15,2 3-1 0,-7-3 0 16,5 0 1-16,-6 0-1 15,-3 0 0-15,1 0 0 16,3 0 0-16,-3 0 1 16,0 0-1-16,4 0 0 15,1 0 0-15,3 0 0 0,4-3 1 16,1 1-1-16,7-1 0 16,3 1 0-16,2 2 1 15,3-2-1-15,3-1 0 16,-4 1 1-16,5 2-1 0,1-3 0 15,0-2 1-15,-2 2-1 16,1 2 0-16,1-3 0 16,-3-1 1-16,0 3-1 0,0-1 0 15,0-1 0-15,-1 1 0 16,-5-2-1-16,2 0 0 16,-9 0 0-16,-2 0-1 15,-7 3 1-15,-2-6 0 0,-6 6 0 16,-4-5 0-16,-2 4 0 15,-2-2 1-15,0 1 1 16,-2-2-1-16,1 1 1 16,2 0-1-16,0-2 0 0,-3 2 1 15,4-5 0-15,-2 2-1 16,4-2 1-16,-4 0-1 16,2 1 1-16,-2-4-1 15,4 1 0-15,-2 0 1 16,0-3-1-16,1 1 1 0,-1 2-1 15,-2-2 1-15,-1 2-1 16,-1-3 1-16,-1 0 0 16,-2 0 0-16,1 0 0 0,1 0-1 15,-4 0 1-15,0 0 0 16,-2-1 0-16,2 0 0 16,1 1-1-16,-5-2 1 15,1-1 0-15,-1 3 0 0,-1-2 0 16,1 1 0-16,-3 1 0 15,0-3 0-15,0 0 0 16,-3-2 0-16,-2 3 0 16,1 1 0-16,-1-2 0 15,-3 1-1-15,0-1 0 0,1-2 1 16,0 3-1-16,-4-3 0 16,2 3-1-16,-3-1 1 15,1-1 0-15,-3-1 0 0,-2 2 0 16,-1-1 0-16,-5 1 0 15,2 1 0-15,-10 0-1 16,2-1 1-16,-2 2 1 16,1-2-2-16,-4 4 1 0,-4-3 0 15,0 3 0-15,0-1 0 16,-6 5 0-16,4-5 0 16,-5 6 0-16,-4-3 0 15,0 1 0-15,-6-1 1 0,-1 2-1 16,1-3 0-16,-6 4 0 15,0-4 0-15,-2 3 0 16,-2 1 0-16,1-1 1 16,-1 3-1-16,2-1 0 15,-9 1 0-15,2-1 1 0,-4 0-1 16,-1 1 0-16,0-1 0 16,-1 1 0-16,3 2 0 15,3-2 0-15,7-1 0 0,2 3 0 16,3 1 0-16,4-4 0 15,1 6 0-15,-5-3 1 16,0-2-1-16,0-1 0 16,0 3 1-16,-3-5-1 0,0 2 1 15,-2 1-1-15,0 2 1 16,0-2 0-16,0-1-1 16,0 1 1-16,0-1-1 15,-4 3 0-15,-1 1 0 0,-2-2 0 16,-3 4 0-16,-5 0-1 15,-5-1 1-15,-2 1 0 16,-6 2 0-16,1-3 0 16,-3 3-1-16,-3-2 2 0,6 0-1 15,-1 2 0-15,-4 0 0 16,4-3 0-16,-2 1 0 16,1-1 0-16,-2 0 0 15,-2 3-1-15,-2 0 1 0,1 0 0 16,-1 0-1-16,-2 0 1 15,1 0-1-15,-1 0 1 16,6 0 0-16,4 0 0 0,0 0-1 16,5 0 1-16,7 0 0 15,-1 0-1-15,-1 0 1 16,-1 0-1-16,-2 3 0 16,1 2 0-16,-3 0 1 15,3 2-1-15,0 0 0 0,-2 1 0 16,8 2 0-16,8 2 0 15,5 0 0-15,0 3 0 16,7-2 0-16,6 2 0 16,1 0 0-16,-3-1 0 0,8 6 0 15,1 0 0 1,-1 0 0-16,1 5 0 0,2-3-1 16,3 5 1-16,5 1-1 15,-1 1 1-15,1 4 0 0,2 0 0 16,0 5 0-16,1-1-1 15,1 1 1-15,1 3 0 16,2 4 1-16,3 1-1 0,2 0 0 16,2 1 0-16,8 3 0 15,8 4 1-15,2 0-1 16,12 4 0-16,11 1-5 16,11 8-8-16,9 15-43 15,54 10-23 1,13-6-4-1</inkml:trace>
  <inkml:trace contextRef="#ctx0" brushRef="#br1" timeOffset="60093.1257">19202 7686 209 0,'0'0'6'0,"0"0"4"16,0 0 6-16,0 0 1 0,-5-7 3 16,5 7-1-16,0 0-2 15,0 0 1-15,0 0-7 16,0 0-5-16,0 0-2 16,0 0-2-16,0 0 0 0,7 7 1 15,8 1 2-15,9 1 1 16,6 2 2-16,13-1 2 15,4 2-2-15,10-7 0 16,8 3-1-16,7-1-1 16,2-2 0-16,6 2-1 0,5 0-1 15,5-1-1-15,3 1 0 16,7 0-1-16,2 4 0 16,7-4 0-16,9-2-1 15,3 1 1-15,4-2-1 0,1 4 0 16,3-4 0-16,4 4 0 15,-4 0 0-15,0-4 0 16,-3 4 0-16,-4-1 0 0,52 5 2 31,-4-2-1-15,4 3 1-16,-1-6-1 0,2-2 0 16,-5 2 1-16,5-2-1 15,-4 1-1-15,-49-6 0 16,-5 0-1-16,-5 0 0 15,-5 0 0-15,-5 0 0 16,-6 0 0-16,0 0 0 0,-10-3 0 16,-1 3 0-16,-8 0 0 15,-5-3 0-15,-8 3 1 16,-6 0 0-16,-8 0 0 16,-6 0 1-16,-9 0-1 15,-8 0 2-15,-4 0-1 0,-8 0 0 16,-3 0 0-16,-12 0 0 15,10 0 0-15,-10 0-1 16,0 0 0-16,0 0 0 0,0 0-1 16,0 0-1-16,0 0-1 15,-5 0-3-15,-5 0-6 16,0 0-9-16,-5 13-38 16,-5-11-27-16,-2 3-2 0</inkml:trace>
  <inkml:trace contextRef="#ctx0" brushRef="#br1" timeOffset="64467.1031">2099 8903 91 0,'0'0'4'16,"0"0"8"-16,0 0 3 15,0 0 5-15,0 0 2 0,12 5 1 16,-12-5 3-16,18 7 2 16,-6-4-2-16,2 2-5 15,6-3-4-15,3 1-3 16,0-3-1-16,4 4-3 0,5-1-2 15,3-1-2-15,2 1-1 16,2 0-1-16,7-2-1 16,0 2 0-16,4 2-1 15,5-2 2-15,0 2-1 16,7-2 2-16,0-2-2 0,5 2 1 16,0 0-1-16,5 0 0 15,3-1 0-15,2-2-1 16,0 0 0-16,1 0 0 15,5 0-1-15,0 0 1 0,-3 0-1 16,3 0 1-16,2 0 0 16,2 0-1-16,-2-2 1 15,2 2-1-15,0-3 1 0,3 3-1 16,-2 0 1-16,1 0-1 16,1 0 0-16,-2 0 0 15,1-3 0-15,-4 3 0 16,2 0 0-16,-3 0 0 0,3 0-1 15,-2 0 1-15,-1 0-1 16,-4 0 1-16,2 3-1 16,0-3 0-16,-2 0 1 15,4 0-1-15,-2 0 1 16,0 0-1-16,1 0 1 0,-2 0 1 16,4-3-2-16,2 0 0 15,-2 3 0-15,-2-4 1 16,2 4-1-16,-3-5 1 15,-2 2-1-15,2 0 0 0,-7 1 1 16,1-1-1-16,-1-1 0 16,-3 1 1-16,1 1-1 15,1-1 0-15,-3-1 0 16,5 1 0-16,-2 3 1 0,1-5-1 16,-6 3 0-16,3-1 1 15,1 3-1-15,-4-2 0 16,3-1 0-16,-4 3 1 0,-6 0-1 15,5 0 0-15,-5-2 0 16,2 2 0-16,-4 0 1 16,0 0-1-16,2 0 0 15,-2-2 0-15,-1 2 1 16,1-3-1-16,-3 3 0 0,3 0 0 16,-5-2 0-16,5 2 0 15,-7-3 1-15,5 1-1 16,1-4 0-16,1 5 0 0,0-2 1 15,2 0-1-15,0-2 0 16,0 1 1-16,-2 1-1 16,2-2 0-16,-5 2 0 15,1-2 0-15,-1 4 1 0,0-5-1 16,0 0 0-16,3 4 1 16,-6-1-1-16,2 2 0 15,0 1 0-15,1-6 0 16,-2 4 1-16,-2 2-1 0,3-3 0 15,-1 3 0-15,0-2 0 16,5 0 0-16,-4 2 0 16,2-3 0-16,2 1 0 15,-3-3 0-15,3 2 0 16,2 1 0-16,-2-3 1 0,-4 2-1 16,7 1 0-16,2 0 0 15,-4-3 1-15,4 2-1 16,-3 0 0-16,-2 3 1 0,2-1-1 15,3-2 0-15,-1 0 0 16,-4 1 0-16,4 2 1 16,1 0-1-16,0 0 0 0,2 0 0 15,0 0 0-15,0 0 1 16,2 0-1-16,-1 0 0 16,-4 0 1-16,4 0-1 15,-1 0 0-15,-2 0 1 16,2 0-1-16,0 0 0 0,-3 0 0 15,0 0 0-15,-1 0 0 16,-3 0 1-16,-1 0-1 16,-1 0 0-16,1 0 0 15,-1 2 0-15,-1-2 1 0,-1 0-1 16,-1 0 0 0,0 0 0-16,0 3 1 0,0-3-1 15,0 0 0-15,-4 0 0 16,6 0 0-16,3 0 1 0,0 0-1 15,0 0 0-15,1 0 0 16,4 0 0-16,-3 0 0 16,3 0 1-16,-6 0-1 0,6 0 0 15,1 0 0-15,4 3 0 16,-2-3 0-16,1 1 0 16,7-1 0-16,0 0 1 15,2 0-1-15,4 0 0 16,-1 0 0-16,6 0 0 0,-2 0 0 15,2 0 0-15,-2 0 0 16,-4 0 0-16,4 3 0 16,-3-3 1-16,-7 3-1 15,2-1-1-15,-3-2 2 16,-1 0-1-16,1 3 0 0,1-3 0 16,-3 0 0-16,0 0 0 15,3 0 0-15,-1 2 1 16,3 0-1-16,0-2 1 0,3 0-1 15,0 0 0-15,1 0 1 16,-1 0-1-16,2 0 0 16,-3 0 0-16,-4-2 1 0,0 0-1 15,0 2 0-15,-4 0 0 16,-1-3 0-16,0 3 0 16,-6 0 0-16,1 0 0 15,0-2 0-15,-6 2 0 16,3 0 0-16,-2 0 0 0,0 0 0 15,-3 0 0-15,0 0 0 16,-3 0 0-16,-1 0 0 16,2 0 0-16,-3 2 1 15,3 1-1-15,-1-3 0 16,-2 4 0-16,6-4 0 0,-1 3-1 16,-2-1 2-16,-4 1-1 15,2-1 0-15,-3 1 0 16,-1-1 0-16,-1 1 0 0,-2-1 0 15,0-2 0-15,-2 3 1 16,1-3-1-16,-1 2 0 16,-3-2 0-16,-2 0 0 0,-2 0 0 15,-1 0 1-15,3-2-1 16,-9-1 0-16,2 1 0 16,1-3 1-16,-3 2-1 15,4-2 1-15,-4 0-1 16,0 1 1-16,0-7-1 0,0 4 1 15,0 0-1-15,-6-3 1 16,4 1-1-16,-9-5 0 16,4 2 1-16,0 0-1 15,-7-1 1-15,5-1-1 16,-7-1 1-16,1 0-1 0,-4 0 1 16,3 0 0-16,-4-2 0 15,-4-1 2-15,5 1-1 16,-5-1 1-16,1 0-1 0,-2-3 1 15,4 1-1-15,0 1 1 16,-5-4-1-16,1 2-1 16,-2 2 0-16,1 2 0 15,-1 2 0-15,-1 0 1 0,1 1-2 16,-3 2 0-16,0-1 0 16,3 2 0-16,-3-1 0 0,0 0 0 15,0 2 0 1,0-2 0-16,2 2 0 0,-2 3 0 15,0 7 0-15,3-15 0 16,-3 15 0-16,0 0 0 16,5-10 0-16,-5 10 0 15,0 0 0-15,0 0 0 16,0 0-7-16,0 0-7 0,-3 8-14 16,-18 1-56-16,12 3-2 15</inkml:trace>
  <inkml:trace contextRef="#ctx0" brushRef="#br1" timeOffset="65336.5108">2163 8754 194 0,'0'0'8'0,"0"0"2"16,0 0 3-16,-10-10 2 0,10 10 0 15,-12-2 0-15,12 2 1 16,-18-6 2-16,6 5-6 16,-4-2 0-16,2 0-3 15,-6-2 1-15,-2-4 1 16,1-1 0-16,-1-10-1 16,1-2 0-16,0-6-1 0,6-4-3 15,1-5 0-15,6-5-2 16,-2-2-1-16,7-4 0 15,1 1 0-15,2 2 1 0,5 4-2 16,-1 6 0-16,2 3 1 16,2 4 1-16,-5 9-3 15,3 6 1-15,-1 6-2 0,-5 7-3 16,23 0-13-16,-1 7-61 16,3 0-1-16</inkml:trace>
  <inkml:trace contextRef="#ctx0" brushRef="#br1" timeOffset="73617.5176">11903 17239 59 0,'0'0'4'16,"0"0"1"-16,0 0 0 0,0 0-1 16,-8-8 1-16,8 8 0 15,0 0-1-15,0 0 1 16,0 0-5-16,0 0-1 16,0 0-5-16,0 0-2 0,0 0-5 15,0 0-4-15,0 0-4 16,0 0-4-16</inkml:trace>
  <inkml:trace contextRef="#ctx0" brushRef="#br1" timeOffset="82124.329">2665 6699 305 0,'0'0'6'0,"-12"-8"1"15,-1 3 1-15,-6 0-1 16,-11 3 0-16,-7 2 0 0,-13 0 0 16,-10 7 0-16,-5 7-6 15,-7 4-1-15,-7 9 0 16,-4-2 0-16,-6 5 1 15,4-1 2-15,4-1 1 16,6-3 0-16,7-3 1 0,7-5 2 16,16-2-3-16,10-2 0 15,11-1-2-15,6 0 0 0,11 3-1 16,2 10 0-16,5 4-2 16,0 11 1-16,5 12 1 15,-3 15 1-15,3 7 0 16,-3 18 1-16,1 5 0 15,-3 6-1-15,0 4 2 0,0 5 1 16,-5-6-1-16,0-7 1 16,0-2 0-16,-1-10 0 15,2-8 0-15,-1-5-2 16,0-9-1-16,3-11 0 0,-3-9-1 16,5-6-1-16,-3-6 0 15,3-8-1 1,-2-6 0-16,2-7 1 0,0 0 0 15,0-4 0-15,0-8 0 16,5 18 0-16,2-11-1 0,5 6 2 16,6-1-1-16,9 5 2 15,15 0 0-15,18 1 2 16,17-1 0-16,25 1 1 0,38-1 1 16,33-2 0-16,46-3 0 15,37-5-4-15,72 10-24 16,10-4-57-16,30-2-5 15</inkml:trace>
  <inkml:trace contextRef="#ctx0" brushRef="#br1" timeOffset="88572.9835">18889 7031 161 0,'0'0'5'0,"0"0"5"16,-11-3 1-16,11 3 3 15,0 0-1-15,0 0 2 16,-12 3 1-16,10 4 2 0,-3 5-4 16,-3 10-5-16,3 1 0 15,-5 9 0-15,3 10-1 16,-6 2 1-16,3 6-2 0,1 2-1 16,0 0 0-16,2 1-1 15,2-5 0-15,1-3-1 16,-1-5-1-16,5-3-1 15,0-4 0-15,0-4-1 16,5-4 0-16,-1-3 1 0,3-1-2 16,4-5 3-16,-1 0-2 15,2-2 2-15,6-2-1 16,2 0 1-16,4-2 0 16,6 3 2-16,6-2 0 15,5-2-1-15,9 1 2 0,13-3 0 16,6-1 1-1,13-2 0-15,8-1 1 0,11-1 2 16,12 3-3-16,5 0 1 16,7-1-1-16,2 2-2 15,2-4-5-15,2 6-22 0,2-4-56 16,-12-4-4-16</inkml:trace>
  <inkml:trace contextRef="#ctx0" brushRef="#br1" timeOffset="89329.5244">18630 6946 305 0,'0'0'-1'0,"0"0"-1"0,0 0 0 15,0 0 1-15,13-5 0 16,1 2 1-16,11-1 2 16,15-3 3-16,12 1 3 0,13-4 5 15,14 6 0-15,21-7 1 16,9 4 1-16,18 2-2 15,7-1 0-15,8 5-4 16,2 1-2-16,10 0-2 0,8 0-1 16,4 0-2-16,10 1-1 15,2-1 1-15,15 0-1 16,4-4 0-16,2-1 0 16,2-3-1-16,-6 1 1 0,-10-1-1 15,-11 1 1-15,-14 0-1 16,-24 2 0-16,-22 0 0 15,-20 3 1-15,-24-6 2 16,-18 8 2-16,-17-2 0 16,-12 2 1-16,-14-3 0 0,-9 3 0 15,0 0-2-15,0 0-7 16,9-7-47-16,-9 7-30 16,0 0-3-16</inkml:trace>
  <inkml:trace contextRef="#ctx0" brushRef="#br1" timeOffset="93718.5181">3657 11397 246 0,'0'0'4'15,"0"0"-3"-15,0 0-6 0,0 0 1 16,0 0 0-16,5 0 2 15,8 3 2-15,1-3 3 16,16 3-2-16,10-1 3 16,6 0 8-16,15-2 1 15,8 0 1-15,9 3-1 0,9-3-2 16,5 0 0-16,2 5-1 16,6-3-1-16,1 0-2 15,1 4 0-15,5 1-1 0,-2 0-1 16,3 1-1-16,5 2 0 15,-7-3-1-15,2 3 0 16,4 1 0-16,1-4-1 16,0 1 2-16,-1-1-2 15,-1 0 1-15,-5-2 0 0,5-1-1 16,3 4 1-16,-7-5 0 16,-3-1 0-16,3 1 0 15,-3-3-1-15,4 0 1 16,0 0-1-16,-2-3 0 0,-5-2 0 15,-2 0 0-15,1 0 0 16,-5 1-1-16,-1-4 1 16,-7 0-1-16,-2-1 1 15,-6-3-1-15,1 1 1 0,-6-4-1 16,-1 3 0-16,-9-5 0 16,1-1-1-16,-8 1 1 15,-5 0 0-15,-5-1-1 0,-5-2 2 16,-5 3-2-16,-1-3 2 15,-12-2-1-15,-2 0 1 16,-6-1-1-16,-2 1 0 16,-6-5 1-16,-5 2-2 15,-1-2 1-15,-2 0-1 0,-7 0-2 16,-4 0 0-16,-3 1 1 16,-6-1-1-16,-4 0 0 15,-2 2 1-15,-4-2-2 16,-7 0 1-16,0 2 3 0,-3-3-1 15,-5 4 0-15,-2-1-1 16,0-2 2-16,-6-1-2 16,-3 4 1-16,-1 1 0 15,-5 1 0-15,-4 1 0 0,-6-3 0 16,1 4 0-16,-6 3 0 16,2-2 1-16,-5 4-1 15,-2-2 0-15,-2 1 1 0,-1 6-1 16,-1-5 0-16,-2 6 0 15,-4-1 0-15,-5 0 1 16,0 0-2-16,-5 1 1 16,-2 2 0-16,-3-4-1 0,-2 1 0 15,-6 0 1-15,1 3-1 16,2-1 1-16,0 4-1 16,5-2 0-16,0 4 1 15,4 2 1-15,0 0-1 0,4 0 0 16,1 0 0-16,-1 5 0 15,0-2 0-15,0 1 1 16,-4 1-1-16,6 2 1 16,0 1-1-16,1 1 0 15,6 2 1-15,1 2-1 0,1 1-1 16,4 4 0-16,7-2 0 16,-1 9-1-16,2 3 1 15,2 1-1-15,4 6 0 0,3 2 0 16,2 3-1-16,8 3 0 15,7 6 0-15,10-3 0 16,6 7-1-16,11 1 2 16,13-2 2-16,10 8 0 0,22-3 3 15,23 0 0-15,30-5 2 16,21-5-3-16,39 0-14 16,17-8-60-16,37-9-3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28:46.170"/>
    </inkml:context>
    <inkml:brush xml:id="br0">
      <inkml:brushProperty name="width" value="0.05292" units="cm"/>
      <inkml:brushProperty name="height" value="0.05292" units="cm"/>
      <inkml:brushProperty name="color" value="#00B0F0"/>
    </inkml:brush>
  </inkml:definitions>
  <inkml:trace contextRef="#ctx0" brushRef="#br0">10265 3228 171 0,'0'0'5'0,"0"0"0"0,0 0 1 15,0 0 0-15,0 0-3 16,0 0 1-16,0 0 0 16,0 0-1-16,5 0 0 15,-5 0-2-15,19 0 0 0,-7 0 2 16,7 0 3-16,5 0 1 16,1 0-1-16,7 0 2 15,5 0-1-15,1 0-1 0,7 0 1 16,0 0 0-16,9 2-1 15,3 0 2-15,8-2 1 16,5 2-1-16,4-2-1 16,6 0 0-16,7 0 1 15,4 0-2-15,4 0-1 0,0 0-1 16,4 4-1-16,0-2 0 16,4-2-2-16,3 2 1 15,-3 1-1-15,0-3 1 16,-1 0-1-16,3 0-1 15,1-3 2-15,3 1-1 0,-4 0 0 16,5-4 0-16,0 2 0 16,-6-2-1-16,8 1 1 15,-3 1 1-15,-4 1-2 16,-1-5 1-16,-2 6-1 16,0-5 0-16,-1 2 1 15,-4 0-1-15,3 0 1 0,2 0-1 16,-1 0 1-16,0-1 1 15,0 0-2-15,-2-2 0 0,1 4 0 16,2-4 1-16,-8 2-1 16,1-3 0-16,-1 4 0 15,-2-1 0-15,0 0 0 16,3 0 2-16,-3 4-2 0,3-3 0 16,-3 3 1-16,4 0-1 15,-1-1 0-15,1 0 1 16,-4 1-1-16,0 2 0 15,0 0 0-15,-5-2 0 0,1 2 0 16,-4 0 0-16,-1 0 0 16,-2 0 0-16,0 0 1 15,0 0-1-15,-7 2 0 16,4-2 0-16,-6 0 0 16,2 0 1-16,-2 0-1 0,-1 0 0 15,-1 0 0-15,1 0 0 16,-2 0 0-16,-2 0 0 15,0 2 0-15,3 1-1 0,-3 0 2 16,-6 1-1-16,7 1 0 16,-1 3 0-16,3-6 1 15,0 5-1-15,-4-4 0 16,4 2 0-16,-2-2 0 0,-1 1 0 16,-3-2 0-16,-2 2 0 15,-1 0 0-15,3-1 0 16,-5 2 0-16,3 0 0 0,-4-2 0 15,0 5 0-15,1-7 0 16,0 2 0-16,-1 2 0 16,-7-1 1-16,6 4-1 15,3-6 0-15,-3 6 0 16,4-8 0-16,-2 7 0 16,2-2 0-16,2 0 0 0,1-5 1 15,-1 4-2-15,-4-1 2 16,7 0-1-16,-2-1 0 15,3 1 1-15,0 0-2 16,-2-1 2-16,2 0-1 0,-5 0 0 16,5 2 0-16,-4 0 0 15,-6-4 1-15,7 3-1 16,-1-3 1-16,1 0-1 0,-2 0 1 16,3 0-1-16,-2-3 1 15,3-1 0-15,2-2-1 16,-4 2 2-16,0-2-1 0,3 1-1 15,0-5 1-15,4-2 0 16,-2 2 0-16,0-2 0 16,-2 1 0-16,-2-5-1 15,-6 0 1-15,-1-1-1 16,-8 0 1-16,-4 2 1 0,-7-4-2 16,0 1 1-16,-2-2 0 15,-2-2 0-15,-5 2 0 16,-1-2 2-16,4-3-1 15,-6 0 0-15,1-2 0 16,-1-2-1-16,-2-1 1 0,-2-5 0 16,-2 5 0-16,-3-8-2 15,-2 2-1-15,-4-1 1 16,-5-3 0-16,0 3 0 0,-5 0-1 16,2 2 1-16,-4-4 0 15,0 6 0-15,0-2 0 16,0 6-2-16,0 0-1 15,-6 0 1-15,4 5-1 0,-3 2 2 16,-2 2-2-16,2 3 2 16,-2 2-2-16,-2 0 3 15,0 7 0-15,-1-1 0 16,-3-2 0-16,1 4 0 0,-3 0 0 16,-5-1-1-16,3-1 1 15,-6 2 0-15,-1 2 0 16,-5-3 0-16,1 4 0 15,-8-4 0-15,4-1 0 16,-8 0 0-16,-2 2 0 0,-5-1 0 16,-2 0-1-16,-6-1 2 15,-3-1-2-15,-7 0 1 16,1 0 0-16,-8 0 0 0,-3 4 0 16,0-8 0-16,-3 2 1 15,0 2-2-15,-3 2 2 16,1-4-2-16,-3-3 2 0,1 6-1 15,-3-2 0-15,2-1 1 16,-5 3-1-16,-1-3 0 16,2 3 0-16,1 1 1 15,3 1-1-15,-1 2 0 16,-4-4 1-16,9 4-1 16,0 0 0-16,-1 0 0 0,1 0 0 15,1-2 0-15,-2 1 1 16,1 2-1-16,-1-4 0 15,-2 2 0-15,-2 5 0 0,-3-4 1 16,-2-1-1-16,-1 3 0 16,1-1 1-16,-1-1-1 15,0 3 0-15,3-5 1 16,-3 4-1-16,0-2 1 0,2 0-1 16,-2 0 0-16,1-2 0 15,-1 2 0-15,-2 2 1 16,-1-2-1-16,2 1 0 0,-1 1 1 15,0-2-1-15,-4 1 0 16,1 1 1-16,-2-2-1 16,3 2 1-16,-6-3-1 15,3 3 0-15,0 0 0 16,1-3 1-16,1 3-1 0,-2-1 0 16,2-3 0-16,-2 1 1 15,48 5-4-15,-7-2 1 16,0 0 0-16,-4-2-1 15,1 3 1-15,-8-1-1 16,-1-1 0-16,-6 1 0 0,2 1 3 16,-8-3 0-16,0 0 1 15,-3 2-1-15,-2-1-1 16,-7 1 2-16,2 1-1 0,-6-1 1 16,1 0-1-16,-3 2 0 15,2 1 0-15,-1 0 0 16,-1 0-1-16,2 0 1 15,1 0 0-15,-5 0 0 0,7 0 0 16,-5 0 0-16,2 0 0 16,-1 1 0-16,-1 2 0 15,4 2 0-15,2-2 0 16,-5-1-1-16,5 0 1 16,33 3 2-16,-120 0 1 15,10 0-1-15,14 0 0 0,14 0 0 16,17 0 1-16,9 0-1 15,14-2 0-15,21 1-2 16,0 1 0-16,1 0 0 0,4 0-1 16,-2 3 1-16,2-3 0 15,1 2-1-15,-1 4 1 16,6-4-1-16,-3 5 1 0,-1-5-1 16,4 6 0-16,-4-1 1 15,4 0-1-15,-3 0 1 16,0 0 0-16,2 2-1 15,-2 1 1-15,5-3 0 16,0 7-1-16,2-4 1 0,3 5 0 16,5 0 0-16,5 3 0 15,2-1 0-15,1 2 0 16,4 2 0-16,0-7 0 16,0 6 0-16,-2-3 0 15,5 2 0-15,-5 2 0 0,-1-2 0 16,3 1 1-16,1 3 0 15,-4 2 3 1,6 1 0-16,5-2 0 16,5 5-1-16,7-2 1 15,5 5 0-15,8 1 0 16,2 3-1-16,10 2-2 0,0-2 0 16,0 6 1-16,7 3-1 15,-2 2 1-15,2 3-1 16,6-1-1-16,4-1 3 15,6-5-2-15,11 2 2 0,23-8 0 16,20-2 1-16,33-11 0 16,34-6 2-16,50-11-5 15,28-2-74-15,55-13-6 16</inkml:trace>
  <inkml:trace contextRef="#ctx0" brushRef="#br0" timeOffset="21075.3956">8591 5195 38 0,'0'0'4'15,"0"0"0"-15,0 0 2 16,0-8 1-16,0 8 2 0,0-10 0 15,0 10 5-15,0-15 5 16,0 6 1-16,0 9 1 16,0-12 2-16,0 12 3 0,0-11-1 15,0 11 2-15,0 0-2 16,0 0-4-16,0 0-4 16,0 0-2-16,0 0-6 15,0 0-3-15,0 0-3 16,0 0-2-16,0 0-2 0,0 0-1 15,-9 12 0-15,6 1 0 16,-2 4 1-16,3 0 3 16,-3 3 0-16,2 5 0 15,-2 0-1-15,-1 0 2 16,0 4-2-16,1 4 3 0,-3-4 0 16,1 3 1-16,-1-1 0 15,-1 3-1-15,-2-2 1 0,4 3 0 16,-3-3 0-16,2 0-2 15,-1-3-1-15,1 5 1 16,-1-5-1-16,-2 0 1 16,4 1-1-16,-3-2 0 0,1-1 0 15,-2-3-1-15,1 2 1 16,1-2-1-16,-2-2 0 16,2 1 0-16,-1 2-1 15,-3 2 0-15,3-5 1 0,3 2-1 16,-4 2 0-16,4-1 0 15,0-1 0-15,0 3 0 16,0-4 1-16,1 0 0 16,-1-2-1-16,-1 1 1 15,-1-2-1-15,5 1 1 16,0 0-1-16,-1-1 1 0,-1 2-1 16,2-2 1-16,-3 3-1 15,6-1 1-15,-4 1 0 0,-2-2-1 16,1 2 1-16,2-1-1 15,-4 1 0-15,6-4 1 16,-3 4-1-16,0-2 0 16,0 8 0-16,0-8 0 0,0 6 1 15,-3-1-1-15,1 4 2 16,0-1 1-16,-4 1 0 16,4 2 1-16,-5 3-1 15,-1-3 1-15,4 0 0 0,-4 5 0 16,0 0-2-16,4-2-1 15,-5 0 0-15,3-1 0 16,3 1 0-16,-3 0 0 16,7-4 0-16,-5 5 0 15,1-4 1-15,-1 0-2 0,3 2 1 16,-1 0 1-16,-3-3-2 16,3 2 1-16,1 1-1 15,-1-5 0-15,0 3 1 0,-3 3-1 16,2-4 0-16,3-2-1 15,-2 3 1-15,0-2 0 16,-2 0 0-16,5-4 0 16,-4 0 0-16,4-2 0 0,-1-4 1 15,-1 0-1-15,1-3-1 16,-2 1 1-16,2-6-1 16,3-2-1-16,-3 0-2 15,5-10-1-15,-6 15-3 0,6-15-7 16,0 0-15-16,-2 15-50 15,2-15-3 1</inkml:trace>
  <inkml:trace contextRef="#ctx0" brushRef="#br0" timeOffset="21556.0044">7798 7629 338 0,'0'0'1'15,"0"0"-1"-15,0 0 0 0,0 0 1 16,2 11 1-16,2 3 1 16,-4 3 0-16,0 6 1 15,0 4-1-15,0 5 2 16,0 3 0-16,-4 1-1 15,0 3 3-15,-1-3 1 0,0 2-1 16,0-3-1-16,-2-4 0 16,1-6 0-16,2 0-2 15,-1-7 1-15,2-6-5 16,3-12 0-16,0 12 1 0,0-12 1 16,8 0 1-16,2 0 2 15,7-10 1-15,1-2 2 0,1-3 0 16,9-2 1-16,-3-1-2 15,0-2 0-15,2 0-2 16,-4 6 0-16,-6 2-2 16,-2 2-1-16,-3 3-1 15,-2 4 0-15,-10 3 0 0,12-5 0 16,-12 5-1-16,0 0 0 16,0 0-1-16,0 0-1 15,0 0-2-15,0 0-12 16,0 10-66-16,0-10-3 15</inkml:trace>
  <inkml:trace contextRef="#ctx0" brushRef="#br0" timeOffset="22771.2782">6394 10629 247 0,'0'0'8'0,"0"0"5"0,0 0 4 16,0 0 2-16,0-10 1 16,0 10-1-16,0 0 0 15,0 0-1-15,0 0-7 0,0 0-5 16,-2 10-4-16,2 18-2 16,2 4 0-16,3 9-1 15,5 15 1-15,0 6 4 16,0 9 0-16,0 4 0 15,2 2 0-15,-2 2 0 0,0-3 0 16,-2-1 1-16,-3-3-1 16,-1-1-2-16,-1-4 0 15,-3-5 1-15,0-7-2 16,0-3 0-16,0-7 0 0,-5-6-1 16,5-3 1-16,-2-15-1 15,2 1 1-15,-3-7-1 0,3-7 0 16,0-8-1-16,0 0-2 15,0 0-2-15,0 0-1 16,0 0-3-16,-5-18-3 16,5-4-1-16,-2-4-1 15,2-12 0-15,-3-12 2 0,3-4 0 16,-2-11 0-16,2-7-1 16,-4-5 3-16,0-3 1 15,1-5 0-15,-1 0 1 16,-1 3 5-16,0 5 5 0,3 6 3 15,-5 6 7-15,5 9 2 16,0 9 3-16,-4 10 0 16,5 7-1-16,1 10-2 15,-3 7-5-15,3 13-3 16,0 0-2-16,-4 25-1 0,1 15-2 16,3 12-1-16,-2 17 2 15,2 10 1-15,0 19 2 16,0 3 1-16,0 3-1 0,0-3 0 15,0-2-1-15,0-8 0 16,-3-8-2-16,-2-6 0 16,0-16 0-16,0-4-2 15,3-12-2-15,-3-5-2 0,2-11-10 16,3-9-10-16,0-11-37 16,0-9-17-16</inkml:trace>
  <inkml:trace contextRef="#ctx0" brushRef="#br0" timeOffset="23566.406">7692 10655 313 0,'0'0'6'0,"0"0"2"0,0 0-1 15,0 0 0-15,0 0 1 16,5 9 1-16,-3 9 3 0,3 11-1 16,1 9-2-16,1 11-2 15,3 13 1-15,-1 9 1 16,-1 4 0-16,-3 7-2 15,0-1 1-15,0 4-2 0,-5-6 1 16,2 0-3-16,-2-4 1 16,0-7-1-16,0 0-1 15,0-6 0-15,0-8-1 0,0-8 0 16,0-10-1-16,0-6 0 16,0-10 0-16,0-8-1 15,0-12-2-15,0 0 0 16,3-5-2-16,-3-15-1 0,2-9-1 15,2-14-1-15,0-8-1 16,-1-12 0-16,1-4 1 16,-1-4 2-16,-1-3 0 15,-2-1 1-15,0 3 2 16,0 2 2-16,0 9 1 0,0 6 0 16,-2 1 2-16,-3 11 0 15,3 7 0-15,-1 9 0 16,-1 7-2-16,4 8-2 0,0 12 1 15,0 12 0-15,7 20 1 16,-3 15 0-16,1 12 0 16,2 19 2-16,0 8 3 15,2 11-3-15,-7-1 2 0,3 1-1 16,-5-6-2-16,0-6 0 16,0-8-1-16,0-14 0 15,-5-10-5-15,3-9-5 16,-3-12-16-16,-8-8-52 15,6-7-4-15</inkml:trace>
  <inkml:trace contextRef="#ctx0" brushRef="#br0" timeOffset="27233.5464">6646 15520 149 0,'0'0'2'16,"0"0"2"-16,0 0 2 15,9-10 4-15,-9 10 3 16,20-13 1-16,-8 6 2 0,7-3 1 16,5 3-1-16,5-5 0 15,1 1-2-15,13 2-3 16,4 1-2-16,5-2-2 15,8-2-1-15,2 1-1 0,0-1 1 16,5 3-2-16,2-1-1 16,2 4 0-16,-7 2 0 15,5 2-1-15,1 2 1 16,0 0 0-16,2 2-1 16,-3 2 0-16,4 6 0 0,-6-3 0 15,0 6-1-15,-5-6 0 16,-10 11 0-16,3-6-1 15,-8 6 1-15,-3-1-2 16,-3-2 1-16,-9 0 0 16,0 2 0-16,-4-2-1 0,-3 5 1 15,-5-2 0-15,-6-4-1 16,-4 3 1-16,0 1-1 16,-5-1 0-16,-2-2 0 0,-3 2 0 15,0-4-1-15,-5 2 0 16,-2-3 0-16,-4 0 1 15,-1-2-1-15,-1 0 1 16,-1 0 0-16,-2-2 0 0,-1 0 1 16,-1 1 0-16,-3-2 0 15,-2 0-1-15,-2-1-1 16,0 4 1-16,-5-3-1 16,0 1 1-16,-2-2 0 15,0 2-1-15,0-3 1 0,-3 3 0 16,0 0 1-16,-5-4 0 15,3 1 1-15,0-2-1 16,-5 1 0-16,-1 2 0 0,-4-1 0 16,0-3 1-16,-3 0-1 15,3 1 0-15,-6-1 0 16,3-2 0-16,4 0 0 0,-4 0 0 16,5 0 0-16,0 0 0 15,1 0 0-15,-1 0 1 16,5-2-1-16,-2-1 0 15,-1 3 0-15,6 0-1 16,-2-2 1-16,4 2-1 0,-4 0 1 16,8 0-1-16,1 0 0 15,3 0 0-15,2 0-1 16,-2 0 1-16,7-2 0 16,-1 2 0-16,2-3 0 15,2 1 1-15,0-1 0 0,0-1 0 16,4 1 1-16,-4-2-1 15,6 0 1-15,-4 0 0 16,1 0-1-16,-2-3 1 0,4 3-1 16,-3-3 2-16,-2 2-2 15,4-2 1-15,1 3 0 16,0-2-1-16,-1-1 1 0,6-2 0 16,-7 3 0-16,7-2 0 15,-2-2 0-15,1 2 0 16,0-2-1-16,0 1 1 15,4-2 0-15,-3 2 0 16,2-2-1-16,-1 2 1 16,2 0-1-16,-1 0 0 15,2-2 0-15,1 2 0 0,2 1-1 16,0-2 0-16,0-2 0 16,2 3 0-16,2 1 0 15,4-4-1-15,3 3 0 0,0-2 1 16,8-1 0-16,-2 3 0 15,3-2-1-15,7 2 1 16,1 0 0-16,2 2-7 0,-3 1-16 16,1 0-31-16,1 5-13 15</inkml:trace>
  <inkml:trace contextRef="#ctx0" brushRef="#br0" timeOffset="27941.7332">6389 15673 164 0,'0'0'1'0,"0"0"-3"15,0 0-2-15,0 0 1 16,-15 13 1-16,10 4-1 16,-5 9 3-16,8 10 1 0,-3 6 2 15,5 13 3-15,0 11 0 16,7 6 1-16,5 5 0 16,-1 5 1-16,1 2 1 15,-5 0 3-15,4 3-2 16,-9 2 2-16,-2-2-1 0,0-1 1 15,0 1 0-15,0-5-1 16,-2 2-5-16,2-5-2 16,0-42 0-16,-3 6-4 15,3-6-2-15,0 0 2 16,0 0-1-16,3 0 0 0,-3-3 1 16,2 2-1-16,-2-6 2 15,3 1-4-15,-1-7-5 16,-2 3-16-16,5-3-36 15,-4-4-6-15</inkml:trace>
  <inkml:trace contextRef="#ctx0" brushRef="#br0" timeOffset="28636.4159">8443 15599 149 0,'0'0'1'0,"-4"8"3"0,0 5 1 16,-1 11 6-16,2 8 1 15,1 12 4-15,0 11 2 16,-1 15 1-16,3 10 1 0,0 7-1 16,0 5-1-16,3 2-5 15,1 3-2-15,-4-1 0 16,0 2-1-16,0-12-2 16,-4-5-1-16,-1-4-2 15,0-2 0-15,-1-3 1 0,-1-8-2 16,2-4-2-16,0-3 0 15,3-27-2-15,2-1 0 16,-2 0 0-16,-1 1 0 16,3 1 0-16,-2 3-2 15,2-5-1-15,-4 2-10 0,2-2-20 16,2 0-37-16,0 0-4 16</inkml:trace>
  <inkml:trace contextRef="#ctx0" brushRef="#br0" timeOffset="29381.9031">6458 17420 100 0,'0'0'2'0,"0"0"5"0,0 0 0 16,11 10 5-16,-11-10 2 15,17 14 2-15,-2-4 4 16,2 0 0-16,3 3 2 16,8 1-3-16,-1 4-2 0,8 0-2 15,3 1-2-15,9-2 0 16,2 3-2-16,3-1-1 15,6 2 0-15,4-4-2 0,2-2 0 16,5-3 0-16,4-2-2 16,1-2-1-16,4-3 0 15,-2-4-2-15,4-1 0 16,-3 0-2-16,3-1 1 0,-6-4-1 16,1-6-1-16,-3 4 1 15,0 0-1-15,-5-3-1 16,-2 3 1-16,-5-3 1 15,-6 2-1-15,-7 2 0 16,-5 0 0-16,-4-2 1 0,-8 5-1 16,-3 0 0-16,-2-1-3 15,-8 2-15-15,1 2-38 16,-11 0-15-16</inkml:trace>
  <inkml:trace contextRef="#ctx0" brushRef="#br0" timeOffset="30071.8792">7376 14794 241 0,'0'0'2'0,"0"0"-2"0,0 0 0 15,0 0 0-15,3 12 1 16,-3 6 0-16,5 9 0 16,-3 9 0-16,1 17 1 0,-1 4 0 15,3 17 0-15,-3-1 1 16,3 8 0-16,-3 1 0 16,2-6-1-16,1 2-2 15,-3-9-4-15,0-3-3 16,1-1-12-16,-3-1-10 0,0-9-20 15,2 2-18-15</inkml:trace>
  <inkml:trace contextRef="#ctx0" brushRef="#br0" timeOffset="30450.3928">7428 16518 255 0,'0'0'9'16,"0"0"4"-16,0 0 0 0,0 0 2 15,0 0-1-15,0 0-3 16,5 7-6-16,-5-7-27 15,0 0-44-15,0 12-9 16</inkml:trace>
  <inkml:trace contextRef="#ctx0" brushRef="#br0" timeOffset="30624.4979">7455 16890 244 0,'0'0'6'0,"0"0"0"0,0 0 1 16,0 0 0-16,0 0-8 15,0 0-33-15,0 0-24 16,0 0-3-16</inkml:trace>
  <inkml:trace contextRef="#ctx0" brushRef="#br0" timeOffset="30879.4392">7458 17477 195 0,'0'0'2'0,"-3"9"-1"16,1 0 2-16,2 3 0 15,-2 5 0-15,2 3 3 16,-3 2 0-16,3-22-2 0,-2 33 0 15,2-1-1-15,-3 2 1 16,3 4-2-16,-3 3-3 16,-2 46-7-16,3-40-25 15,-3-2-25-15,5-3-2 16</inkml:trace>
  <inkml:trace contextRef="#ctx0" brushRef="#br0" timeOffset="32079.5418">6458 13580 196 0,'0'0'0'0,"0"0"-1"15,0 5 1-15,0 10 1 16,3 10 3-16,5 5 0 16,-3 14 2-16,2 11 3 0,5 16 1 15,-4 11 0-15,2 5 0 16,0 7-1-16,-2 1 0 16,-1-2-2-16,-2-4 0 0,-3-3-4 15,1-3 1-15,-1-4-5 16,0-5-18-16,1-4-3 15,-8-3-42-15,5-8-3 16</inkml:trace>
  <inkml:trace contextRef="#ctx0" brushRef="#br0" timeOffset="32766.0608">6455 13786 149 0,'0'0'0'0,"0"0"-2"0,0 0 2 16,-6 17 0-16,1 5 3 15,3 18 5-15,-1 9 1 0,3 21 2 16,3 17 0-16,4 8 2 15,5 9 0-15,1 9-3 16,4 1-1-16,-2-7-4 0,2-2-2 16,-2-13 0-16,-3-6-3 15,1-11-5-15,-3-3-2 16,-3-20-42-16,-2 3-12 16</inkml:trace>
  <inkml:trace contextRef="#ctx0" brushRef="#br0" timeOffset="33452.5239">8338 13625 274 0,'0'0'4'16,"0"0"-2"-16,0 0-2 0,0 0 0 15,0 12 1-15,0 8 2 16,0 10 0-16,5 13 2 16,-3 10-2-16,4 16 2 15,-1 13 1-15,2 7 2 0,0 8 0 16,-2 5-2-16,3-8-1 16,-1 0 0-16,-2-3-1 15,-2-5-1-15,-3-3-3 16,0-6-2-16,0-10-11 0,-3-3-3 15,1-2-39-15,-3-18-17 16</inkml:trace>
  <inkml:trace contextRef="#ctx0" brushRef="#br0" timeOffset="33751.8343">8395 13926 166 0,'0'0'0'0,"0"0"0"0,0 5 3 16,0 3 0-16,0 17 5 0,-2 2 0 15,-3 20 4-15,3 20 0 16,-1 12 1-16,1 10 2 15,-2 13-4-15,2 10-2 0,2-6-3 16,0 6-2-16,0-16-3 16,0-10-10-16,-2-8-8 15,2 1-41-15,-5-25-6 16</inkml:trace>
  <inkml:trace contextRef="#ctx0" brushRef="#br0" timeOffset="34450.2546">6394 13726 200 0,'0'0'5'0,"0"0"5"16,-2-12 4-16,2 12 1 0,-5-8 0 15,5 8-2-15,0 0 1 16,-12 0 0-16,8 12-4 16,-3 13-4-16,5 18 1 15,-3 8-2-15,5 19 0 0,0 12 3 16,5 9 0-16,4 6-1 15,2 2 2-15,1 2-3 16,-5-4-1-16,6 2-2 16,-6-13 1-16,1-3-1 0,-2-6 0 15,-2-9-1 1,1-8-1-16,-3-5-1 0,1-8 0 16,-3-8-3-16,0-6-1 15,0-9-3-15,0-4-3 16,0-10-5-16,0-1-6 0,0-9-23 15,0 0-25-15,0 0-8 16</inkml:trace>
  <inkml:trace contextRef="#ctx0" brushRef="#br0" timeOffset="35070.9375">6382 15116 150 0,'0'0'2'0,"0"0"2"15,0 0 2-15,0 0 1 16,0 0 1-16,0 0 2 0,5 5 1 15,-5-5 3-15,17 15-3 16,-2-3 0-16,1-2-1 16,4 2 0-16,4 1 0 0,3-1-2 15,5 1 0-15,5-1 0 16,3-2 0-16,3 0-1 16,3 0 0-16,5-1-1 15,1-1-1-15,5 0 0 16,3-1-2-16,2-5 0 0,0 1-1 15,-2-2 0-15,7-1 0 16,-3 0 0-16,-2-1-1 16,5-4-1-16,-2-1 1 15,2 2-1-15,1-3 0 16,1-1-1-16,-2 1 1 0,-1-1-1 16,0 2 0-16,-4-2 1 15,-4-2-1-15,-4 2 1 16,-9 0 0-16,-3 1 0 0,-8-4 2 15,-1 5 0-15,-6-2 2 16,-7 1 3-16,-2 2 1 16,-6-2 3-16,-2 4 0 15,-10 3-1-15,12-4 1 0,-12 4-1 16,0 0-2-16,0 0-2 16,0 0-2-16,0 0-2 15,0 0-3-15,0 0-7 16,0 0-8-16,0 0-30 15,0 0-31-15,0 0-6 0</inkml:trace>
  <inkml:trace contextRef="#ctx0" brushRef="#br0" timeOffset="35598.6808">8351 13560 311 0,'0'0'1'0,"0"0"-2"16,0 0 0-16,-3 18 1 15,0 11 1-15,3 21 2 16,-2 11-3-16,2 19-52 0,5 29-15 16</inkml:trace>
  <inkml:trace contextRef="#ctx0" brushRef="#br0" timeOffset="38823.4312">7322 13489 234 0,'0'0'1'0,"0"0"0"0,0 7-1 16,-3 2 2-16,3 4-2 15,0 2 0-15,0 7 1 16,0 6 0-16,5-2 0 16,-3 11 1-16,6 1-1 0,-1-1 0 15,1 3-4-15,2-3-5 16,-3 2-10-16,3-4-16 15,-5-7-22-15,5 1-8 0</inkml:trace>
  <inkml:trace contextRef="#ctx0" brushRef="#br0" timeOffset="39180.724">7389 14432 268 0,'0'0'4'0,"0"0"-1"0,0 0 2 16,0 0-1-16,-3 10-4 15,3-10-13-15,0 0-36 16,0 0-14-16</inkml:trace>
  <inkml:trace contextRef="#ctx0" brushRef="#br0" timeOffset="42286.0818">7468 9540 81 0,'0'0'3'16,"0"0"2"-16,0 0 3 16,0 0 3-16,-10-8 1 0,10 8-2 15,0 0 2-15,0 0 0 16,0 0-7-16,0 0-10 16,0 0-16-16,0 0-17 15,0 0-13-15</inkml:trace>
  <inkml:trace contextRef="#ctx0" brushRef="#br0" timeOffset="43231.327">8119 6921 57 0,'0'0'4'15,"0"0"0"-15,0 0 1 0,-4 13 1 16,-1-4 0-16,2 6 1 16,-5 2 0-16,6 11 1 15,-3 4-2-15,-2 10-1 16,-4 8-2-16,1 10 1 0,-2 3 0 15,-3 10-2-15,0 3 0 16,-5 3-1-16,-1 6 1 16,-2 4-2-16,0 5 0 15,-6 0 0-15,1 0 0 0,-6 4 1 16,-1-2 0 0,0 2-1-16,-3 8 1 0,1-6-1 15,-2-1 1-15,2 5-1 16,1-4 0-16,1 4-1 15,3 6 0-15,1-8 1 0,7 0-1 16,5-6-3-16,2-4-9 16,2-12-19-16,4 2-8 15</inkml:trace>
  <inkml:trace contextRef="#ctx0" brushRef="#br0" timeOffset="45287.4721">15702 7391 68 0,'0'0'3'0,"-11"18"3"0,-1-3 2 16,2 7 2-16,-8 7 3 16,2 9 0-16,-7 5 1 15,-2 11 0-15,-1-2-2 16,-4 15-6-16,4-3 0 0,-8 3-2 16,3 2-4-16,1-4-5 15,3-1-3-15,0-10-1 16,7-1-4-16,2-16-2 0,6-7-1 15,2-8-1-15,4-7 3 16,2-3 2-16,4-12 5 16,-2 12 5-16,2-12 7 15,0 0 5-15,0 0 1 16,0 0 4-16,0 10 0 0,0-10-2 16,6 10-10-16,-6-10-24 15,16 10-22-15</inkml:trace>
  <inkml:trace contextRef="#ctx0" brushRef="#br0" timeOffset="51278.3947">8834 7996 495 0,'0'0'2'0,"-11"3"-1"16,1-2 1-16,-3 5-1 15,-4-1 1-15,-2 2 0 16,4 1 0-16,-3-2 2 0,2 0-4 16,7-3 0-16,-1 0 0 15,10-3 0-15,-12 0 0 16,12 0 0-16,-11-6 0 15,11 6 0-15,-16-15 0 16,0 7 0-16,4-4 0 16,-6 0 0-16,4 2 0 0,-4-4 0 15,-5-1 0-15,4-3 0 16,-4 3 0-16,-1-2 0 0,-1-3 0 16,-3-2 0-16,-2 5 0 15,-2-8 0-15,-3 5 0 16,3-5 0-16,-5 5 0 15,-1 0 0-15,-3-2 0 0,3 5 0 16,-4 0 0-16,-1 2 0 16,-1 2 0-16,-4 4 0 15,4-2 0-15,-4 5 0 16,-1-2 0-16,2 0 0 0,-3 6 0 16,-2-4 0-16,2 4 0 15,0 2 0-15,-4-2 0 16,1 2 0-16,1 0 0 15,-3 0 0-15,4 0 0 16,-4 2 0-16,0-2 0 16,1 2 0-16,2 1 0 0,-6 0 0 15,3-1 0-15,-2 4 0 16,2-2 0-16,3 2 0 0,0-1 0 16,5 2 0-16,0-2 0 15,4 2 0-15,6 0 0 16,0 1 0-16,2-3 0 15,8-1 0-15,-1 4 0 0,3-4 0 16,5 2 0-16,3-4 0 16,4 3 0-16,1-2 0 15,12-3 0-15,-14 4 0 16,14-4 0-16,0 0 0 16,0 0 0-16,0 0 0 0,0 0 0 15,0 0 0-15,0 0 0 16,0 0 0-16,0 0 0 15,0 0 0-15,0 0 0 16,0 0 0-16,0 0 0 0,0 0 0 16,0 0 0-16,0 0 0 15,12 8-15-15,2 1-10 16,2-2-30-16,2 2-33 0,5 1-2 16</inkml:trace>
  <inkml:trace contextRef="#ctx0" brushRef="#br0" timeOffset="52044.7591">6521 7686 370 0,'0'0'3'0,"-10"0"2"0,10 0 0 0,0 0-3 15,-12-3 1-15,12 3 0 16,0 0 0-16,7 0 0 15,12 0-2-15,6 0-1 16,10 3 0-16,10 0 2 16,8-1 1-16,9 1 1 0,7 2 1 15,4-1 0-15,8-1 0 16,2 0 0-16,-2 2 1 0,4 2-1 16,-3-1 0-16,3 3 0 15,-10 1 0-15,9 0 0 16,-4 2 0-16,-3 3 0 15,4 0 0-15,-2 5 0 0,-1 0-1 16,-2 2 1-16,0 3-2 16,-2 0 0-16,-5 2 0 15,-1 0-1-15,1 3 0 16,-7-3-1-16,-1 1 1 16,-2-2-1-16,-4-3 0 0,-3 1 0 15,-8-1-1 1,-2 0 1-16,-4-6 0 0,-3 2-1 15,-5 1 1-15,-8-2 1 16,-2 0-2-16,-5-4 0 16,-3 3 0-16,-5 0 0 0,1-2 0 15,-5 2 0-15,2-1 0 16,-5-4 0-16,0 1 0 0,0-4 0 16,0-9-10-16,0 0-15 15,-5-12-47-15,5 12-15 16</inkml:trace>
  <inkml:trace contextRef="#ctx0" brushRef="#br0" timeOffset="52977.3712">6663 7258 252 0,'0'0'8'0,"0"0"3"0,9-12 3 16,-9 12 3-16,0 0 3 15,11 0 2-15,-11 0 2 16,4 7 1-16,-4 7-7 0,-11 4-4 16,0 8-1-16,-9 1-2 15,-2 5-3-15,-8-3-3 16,0 1 1-16,-4-1-1 16,-4 1-1-16,2-3 1 15,2-3-1-15,5-7-1 16,6-1 0-16,4-3-1 0,1-3 0 15,6-3-1-15,12-7-1 16,-11 11 0-16,11-11 0 16,0 0 0-16,0 0-1 0,0 0 0 15,0 0 1-15,3 10 0 16,-3-10-1-16,17 9 1 16,-2-1 0-16,0 1 0 0,1 4 1 15,4 2 0-15,6-1 0 16,-1 6 0-16,3 5 1 15,-1-3-1-15,3 1 0 16,0 3 1-16,0 0-1 0,2-3 0 16,-4-7 0-16,-3-1-1 15,-5 0 1-15,1-3 0 16,-6-4-1-16,-2-2 2 16,-6-2-2-16,-7-4 0 15,12 8 0-15,-12-8 0 16,0 0 0-16,0 0 0 0,0 0 0 15,0 0 0-15,0 0-5 16,0 0-8-16,0 0-19 16,-7 0-54-16,7 0-3 0</inkml:trace>
  <inkml:trace contextRef="#ctx0" brushRef="#br0" timeOffset="54261.2189">14210 6721 482 0,'0'0'0'0,"0"0"-1"0,0 0 0 15,0 0 1-15,12 0-1 16,3 0 0-16,7 0 1 16,11 2 1-16,14 5-1 0,8 1 3 15,17 1-1-15,9 4 1 16,19 1-1-16,8 4 1 16,5 0-1-16,7 4 0 0,1 7-1 15,4 6 1-15,-3 3 0 16,-7 3 1-16,1 9 0 15,-10 2 1-15,3 5-4 16,-6 5 0-16,-1-2 0 0,-2 4 0 16,-9 1 0-16,-1-1 0 15,0 0 0-15,-6-2 0 16,-2-2 0-16,-5-1 0 16,-8-1 0-16,-6-7 0 15,-4-1 0-15,-11-6 0 0,-9-1 0 16,-6-2 0-16,-6-7 0 15,-9-5 0-15,-8-2 0 16,-3-8 0-16,-2-2 0 16,-2-4 0-16,-3-13 0 0,0 0 0 15,-11 2 0-15,11-2-18 16,-19-18-59-16,1-5-13 16</inkml:trace>
  <inkml:trace contextRef="#ctx0" brushRef="#br0" timeOffset="55109.4662">14657 6421 311 0,'0'0'4'0,"0"0"4"16,0 0 2-16,0 0 2 16,-10 4 1-16,10-4 3 15,-9 11 2-15,4-5-1 0,-6 8-2 16,2 0-1-16,-4 4-5 16,-4 1 0-16,-6 3-1 15,-2-2-1-15,0 1-2 0,-5 1 0 16,1-5-1-16,-4-5 0 15,-4 3-1-15,7-2 1 16,-5-4 0-16,1-2-1 0,2-2 1 16,2 4 0-16,2-4-4 15,3 2 0-15,6-4 0 16,4-1 0-16,5 1 0 16,10-3 0-16,-11 1 0 15,11-1 0-15,0 0 0 0,0 13 0 16,6-5 0-1,4 6 0-15,7 4 0 0,5 3 0 16,6 8 0-16,6-3 0 16,3 6 0-16,6 2 0 15,-1-2 0-15,6-3 0 0,-10 0 0 16,0-1 0-16,-3-3 0 16,-5-4 0-16,-5-3 0 0,-5-3 0 15,-2 0 0-15,-8-5 0 16,-3-5 0-16,-7-5 0 15,13 10 0-15,-13-10 0 16,0 0 0-16,0 0-5 0,0 0-84 16,-3-10-2-16</inkml:trace>
  <inkml:trace contextRef="#ctx0" brushRef="#br0" timeOffset="189521.8538">8898 6924 287 0,'-11'-8'2'0,"-6"-6"1"0,-12-10-2 15,-12 0 3-15,-8-5 0 16,-13-4 0-16,-16-2 1 15,-14 1 1-15,-7 5-1 0,-2 11-2 16,-9 10 0-16,-7 8-1 16,-13 16 0-16,-4 13-1 15,-14 12-1-15,-7 17-1 16,-14 14 1-16,-10 14-1 16,-12 14 1-16,-8 8-1 0,-3 17 1 15,-1 11-1-15,-6 10 2 16,12 18 1-16,1 4 0 15,10 19 0-15,2 10 0 16,14 21 1-16,12 12 0 16,11 14 1-16,7 3-1 15,22 11 0-15,9 9 0 0,18-9 1 16,20 0-2-16,16-11 4 16,18-7 0-16,20-9-1 0,17-11 2 15,30-14-3-15,19-20 1 16,20-5 0-16,18-13 0 15,25-17-2-15,20-7 0 16,15-20 0-16,20-14 0 0,16-12-1 16,14-14 1-16,16-22 0 15,13-15 0-15,13-20 0 16,5-19 0-16,15-19-1 16,1-18 1-16,9-25 0 0,2-18-1 15,2-23 1-15,-2-16 1 16,-3-25-1-16,-2-18 0 15,-2-19 0-15,-8-15 0 16,-10-18-1-16,-7-15 1 16,-20-7-2-16,-16-19 1 0,-13-6-1 15,-24-7 0-15,-22-7 0 16,-24-6 0-16,-24-4 0 16,-24 4 0-16,-27 3 0 0,-22 12-1 15,-31 6-1-15,-27 14 2 16,-29 13-2-16,-33 17 1 15,-30 17 0-15,-34 17-2 16,-26 20 2-16,-37 18-2 0,-27 27 0 16,-30 22-3-16,-27 26-2 15,-16 29-1-15,-3 29-3 16,3 16-8-16,14 23-49 0,29 29-12 16</inkml:trace>
  <inkml:trace contextRef="#ctx0" brushRef="#br0" timeOffset="190648.2802">15545 5777 329 0,'-15'-3'1'0,"-25"3"-1"0,-19 3 0 16,-22 6 0-16,-17 9 1 16,-24 9 2-16,-25 11 0 15,-23 16 2-15,-5 18 0 0,-9 12 1 16,-4 18 0-16,-5 14 0 16,-5 20 0-16,-6 13-2 0,-1 14-1 15,-1 16-2-15,-1 14-1 16,4 15 0-16,2 15 1 15,5 15 0-15,1 4 1 0,11 13-1 16,0 10-1-16,10 1 2 16,15 5-1-16,12-5 0 15,18-3-1-15,17-5 1 16,20 0-1-16,20-11 2 16,33-1 1-16,21-9 0 15,21-7 1-15,31-12 1 0,28-12 0 16,28-10 0-16,32-13 0 15,29-15 0-15,26-16-1 16,27-17 0-16,28-15 0 16,16-14-2-16,17-12 0 15,19-21-1-15,12-17 0 0,15-19-2 16,4-19 1-16,11-18 0 16,0-20 0-16,7-23 1 0,0-18 0 15,-3-23 2-15,-9-23 0 16,-5-21 1-16,-7-21 0 15,-14-23-1-15,-9-18-1 0,-15-23-1 16,-11-12 0-16,-13-13-2 16,-16-12 1-16,-17-4 0 15,-20-3-1-15,-18 0 0 16,-19-6 2-16,-25 5 0 16,-28-2 0-16,-26 0 0 15,-32 7-1-15,-23 4-2 0,-28 8 0 16,-40 6 0-16,-27 11 0 15,-27 12 0-15,-38 11-1 16,-22 13 1-16,-32 11 0 16,-21 14 0-16,-24 9-2 15,-18 18-2-15,-19 20-6 0,-7 24-6 16,-1 23-13-16,-1 22-43 16,26 30-7-16</inkml:trace>
  <inkml:trace contextRef="#ctx0" brushRef="#br0" timeOffset="191137.8188">21663 6772 379 0,'0'0'6'0,"0"0"-1"15,0 0 0-15,-8 0 0 16,-9 20 2-16,-21 25 2 16,-14 32 2-16,-20 29 1 15,-20 40-4-15,-20 33 1 0,-12 29 0 16,-11 29 0-1,1 6-1-15,8 0-2 0,4-12-3 16,15-18-2-16,18-23-2 16,14-23-4-16,13-29-3 15,17-27-6-15,11-26-10 0,5-24-22 16,20-20-38-16,-6-36-1 16</inkml:trace>
  <inkml:trace contextRef="#ctx0" brushRef="#br0" timeOffset="191391.7976">20298 7533 426 0,'1'-9'4'16,"5"-7"1"-16,-1-2 2 15,1 3 1-15,-4-2-2 0,3 5 0 16,-5 12 2-16,17 0 1 16,0 32-2-16,6 35-2 15,12 25 0-15,10 23 1 16,26 20 1-16,17 27-5 15,13 8-2-15,21 11 0 0,15-7 0 16,7-9 0-16,3-14 0 16,-5-12 0-16,-8-20 0 15,-13-15 0-15,-20-22-8 16,-23-15-14-16,-30-6-60 0,-20-30-5 16</inkml:trace>
  <inkml:trace contextRef="#ctx0" brushRef="#br0" timeOffset="194783.7293">18013 14695 293 0,'0'0'8'0,"0"-13"2"0,0 13 4 16,3-15 2-16,-3 15 2 15,2-15 1-15,-2 15-1 16,3-12-1-16,-3 12-6 16,0 19-3-16,-5 9-2 0,2 19-2 15,3 13-1-15,0 16 0 16,0 13 1-16,5 13 1 16,0 7-1-16,2-3 0 15,1 1-2-15,2-6 0 0,-5-6-2 16,-3-11 0-16,-2-6 0 15,0-15 0-15,0-5-1 16,0-7 0-16,-5-10 0 16,3-9-1-16,-3-8-1 0,0-5 0 15,1-5-3-15,4-14-4 16,-9 10-6-16,9-10-15 16,-7-8-30-16,5-5-20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29:54.467"/>
    </inkml:context>
    <inkml:brush xml:id="br0">
      <inkml:brushProperty name="width" value="0.05292" units="cm"/>
      <inkml:brushProperty name="height" value="0.05292" units="cm"/>
      <inkml:brushProperty name="color" value="#00B0F0"/>
    </inkml:brush>
  </inkml:definitions>
  <inkml:trace contextRef="#ctx0" brushRef="#br0">1104 3258 271 0,'0'0'4'0,"0"0"1"15,0 0-2-15,0 0 0 0,0 0 1 16,0 0 1-16,0 0-1 15,10-6 1-15,3 6-3 16,1-2 0-16,4 0 2 16,4-1 1-16,2 0 2 0,4 1-2 15,2 0 1-15,2-2-1 16,3 2 0-16,0 2-1 16,5 0 0-16,0 0-1 15,1 0 0-15,0 0-1 16,3 2 0-16,1 2 0 0,0 0 1 15,5-1-1-15,-1 0 1 16,6-3-1-16,0 2 1 16,7-2-1-16,4 0 2 15,5-2-2-15,3-1 0 0,4-2 0 16,0-1 0-16,7 2 1 16,0-1-1-16,0 2 1 15,-2-2-1-15,0 5 1 0,-3 0 0 16,-1 0-1-16,3 0 1 15,-2 3-1-15,1-1 0 16,4-2 0-16,-3 0-1 16,8 0 1-16,-3-2-1 0,5-4 0 15,5 2 1-15,-3-6-1 16,2 1 1-16,-1 1-1 16,1-2 1-16,3 3-1 15,-7 0 1-15,0-1-1 0,-3 5 1 16,1 1-1-16,-4-3 0 15,1 5 0-15,-2-3 0 16,2 3-1-16,2-2 1 16,-1 0 0-16,-1 2 0 15,-4-4-1-15,0 2 1 16,-1 2-1-16,0 0 0 0,-3 0 1 16,-1 0-1-16,-6 0 1 15,-1 0-1-15,-5 6 0 0,-4-2 1 16,-3 4-1-16,-5-3 0 15,-1 3 1-15,-3 1-1 16,-3-2 1-16,3 1 0 0,0 0-1 16,4-4 1-16,-4 3 0 15,2 1-1-15,-1-5 0 16,2 1 1-16,-3 4-1 16,3-3 0-16,-4-1 0 15,1 2 0-15,-1-1 1 0,1 2-1 16,0-1 0-16,-2 0 0 15,1 2 1-15,1 0-1 16,2-1 0-16,0 3 1 16,3-2 0-16,-1-4 0 15,6 4-1-15,3-1 1 0,1-2 0 16,1 0 0-16,4-1 0 16,0 5 0-16,2-4-1 15,-1 2 1-15,4 1 0 0,0-1 0 16,-1 3-1-16,3-3 1 15,1 3 0-15,0-1 0 16,3 2 0-16,-1-4 0 16,1 3-1-16,-1 0 1 15,1 1 0-15,0-4-1 0,-1 2 1 16,1-1-1-16,-4 0 0 16,4-1-1-16,-5 0 1 15,2 1 0-15,1-1-1 16,0 0 1-16,2 0-1 0,-1 1 0 15,1-1 2-15,3 4-1 16,-1-4 0-16,-1 3 0 16,4-3 1-16,2 4-1 15,-2-4 0-15,-1 3 0 0,3-4 1 16,2 2-1-16,-2-3 0 16,3 2 1-16,-3-2-1 15,0 1 1-15,-2-5-1 0,-4 5 1 16,4-1-1-16,-7-2 1 15,-2 1-1-15,-3 2 0 16,1-4 0-16,-2 1 1 16,-2-1-1-16,4-2 0 0,-5 3 0 15,4-3 0-15,1 0 1 16,-1 0-1-16,-4 0 0 16,3 0 0-16,1-3 1 15,-4 1-1-15,3-1 0 16,-4 3 0-16,-5-2 0 0,5-1 1 15,-3 0-1-15,-1 2 0 16,0-2 1-16,1 0-1 16,5-2 0-16,-4 2 0 15,4-1 1-15,3-2-1 0,-1 0 0 16,2 0 0-16,-2 4 0 16,3-6 0-16,0 5 1 15,2-3-1-15,-2 0 0 16,-1 2 0-16,2-2 0 0,0-1 0 15,-1 2 0-15,-1 1 1 16,1-1-2-16,-1 0 2 16,0-1-1-16,0 2 1 15,1-4-1-15,3 1 0 0,-2 1 1 16,0-1 1-16,0 2-1 16,2-2 0-16,-5 1 0 15,3-1 0-15,-2 2 0 16,1-2 0-16,-6 3-1 0,3-2 0 15,1 1 0-15,-4 0 0 16,0 3 0-16,2-3 0 16,-4 0 1-16,-3 2-1 15,3-1-1-15,-2 1 2 0,-6 1-1 16,3-1 0-16,0 1 0 16,-2-2 0-16,2 4-1 15,0-1 1-15,-2-2 1 16,3 0-2-16,-1 1 2 0,0-1-2 15,3 1 1-15,-1-1 0 16,1 1 0-16,-1 0 0 16,-1 2 0-16,1-5 0 15,-4 5-1-15,-2-3 2 0,2 0-2 16,-2 2 2-16,2-2-1 16,0 0 0-16,-3 1 0 15,0-1 0-15,1 1 0 16,-1 0 0-16,-1-1 0 0,2 1-1 15,-4 0 1-15,-1-1 0 16,-1-2 0-16,-2 0 1 16,-3 2-1-16,-3 1 0 15,-3 0 0-15,1-3 0 16,-3 2 0-16,2 0 0 0,1-1 0 16,-5 4 0-16,2-3 0 15,2 1 0-15,-2-1-1 16,-4 1 2-16,-1-2-2 0,-6 4 2 15,-2 0-2-15,-2-1 1 16,-8 1 0-16,3-3 0 16,-4 1 0-16,-3 2 0 15,0 0 0-15,3 0 0 0,2 0 0 16,3 0 0-16,1 0 0 16,4 0 0-16,0 0 0 15,4 0 0-15,0 0 0 0,1 0 0 16,-2-3 0-16,-1-2 0 15,3 2 1-15,-2-1-1 16,-3-1 0-16,4-2 0 16,-1 1 0-16,-1-1 0 15,3-3 1-15,0 3-1 0,-6-1 0 16,3-1 0-16,-1-1 1 16,-4 2-1-16,-2-2 0 15,0-3 0-15,-3 3 1 16,-1 1-1-16,1-4 1 0,0 1 0 15,-2-2 0-15,-4-1 0 16,3-5 1-16,0 2-1 16,-3-7 0-16,-1-4 0 15,-3-3 1-15,2-8-2 0,-3-2 0 16,-3-8 0-16,2 1 0 16,-3-6 0-16,0-2 0 15,3-2 0-15,-2 2 0 16,-3-3 0-16,2 8 0 0,-2-2 0 15,0 6 0-15,0 7-3 16,0 6 0-16,0 10-1 16,0 5 0-16,-2 5-2 15,2 3-6-15,0 12-8 16,0 0-32-16,0 0-32 0,-42 0-4 47</inkml:trace>
  <inkml:trace contextRef="#ctx0" brushRef="#br0" timeOffset="661.1708">629 2418 255 0,'0'0'9'0,"0"-12"4"0,5 3 2 16,-5 9 3-16,2-14-2 15,-2 14-1-15,0 0 2 16,11 0 3-16,-9 32-7 16,1 8-4-16,4 17-3 0,0 9 0 15,6 14 1-15,1 4 0 16,12 8-6-16,-2-4-30 15,14 2-45-15,9-6-5 16</inkml:trace>
  <inkml:trace contextRef="#ctx0" brushRef="#br0" timeOffset="3517.1299">542 15691 292 0,'0'0'0'0,"0"0"-4"15,0 0 2-15,0 17 1 16,-3 8 2-16,1 19 3 16,0 18 2-16,-3 18 0 0,5 16 2 15,-3 16 1-15,3 9 0 16,0 10 0-16,3 1-3 15,2-6-2-15,2-5-2 0,-5-7 0 16,2-62-2-16,-4 11 0 16,0-7 2-16,0 4-2 15,-6-4 0-15,3 4-1 16,-1-3 1-16,-4-2-1 16,4-6 0-16,-1 8 1 0,-3-13-2 15,5 6 0-15,1-3 1 16,2 0-2-16,0-2 0 15,2-3 1-15,9 2 1 16,-11-44 1-16,24 35 1 16,-1-2 0-16,18-9 1 15,60 21 1-15,-27-25 1 16,6-8 0-16,16 3 0 16,14-3 0-16,12 1 0 0,17-4-1 15,9 4 1-15,12-6-1 16,14-2-1-16,14 2 1 15,12-2 2-15,9 1-1 0,7-1 0 16,10 0 2-16,7 0-1 16,7 3 3-16,6-4-1 15,7 1 0-15,8 0 0 16,1 2 0-16,5-2-1 16,1 0 0-16,9-2-1 15,1 2-1-15,6-3 0 16,-3 0-1-16,-1-2-1 15,4 0 0-15,-5 0-1 0,-1-2 0 16,-5-3 0 0,-2 3 1-16,-4-3-2 15,-12 2 0-15,-6-2 1 0,-11 0 0 16,-6 3-1-16,-18 0 0 16,-10-1 1-16,-15 3 0 15,-13-2-1-15,-17 2 0 16,-12 0 1-16,-23 0-1 0,-7 2 0 15,-21 1 1-15,-10 1-1 16,-17 1 1-16,-13-2 0 16,-10 2 1-16,-46-5-1 15,32 2 1-15,0 3 1 16,-32-5-2-16,20 3 0 0,0 1 1 16,-20-4 0-16,0 0-1 15,0 0 1-15,0 0 0 16,0 0 0-16,0 0 0 15,0 0 0-15,-42-43 1 16,32 20-3-16,-2-7 0 16,1-12 0-16,4-5 0 15,-5-50 0-15,-1-34 0 16,13-18 0-16,0-2 0 0,16-4 0 16,0 10 0-16,9 21 0 15,-2 35 0-15,-8 35-3 16,0 25-18-16,-15 20-64 0,0 9-3 15</inkml:trace>
  <inkml:trace contextRef="#ctx0" brushRef="#br0" timeOffset="6212.135">16641 13975 157 0,'0'0'1'0,"0"0"-2"0,0 0 1 15,5-4-1-15,7 0 1 16,6-2 0-16,7 0 1 15,5-5 0-15,14 1 2 0,6-2 1 16,15-1 1-16,17-4 1 16,8 3 3-16,14-4 1 15,20-2 4-15,15 1 1 16,16-4 1-16,10 4 0 0,7-4 0 16,10 5 1-16,11 1-2 15,7 5-4-15,-11 7-1 16,-1 2-3-16,-1 3-1 0,-2 3-1 15,-5 7-2-15,-6 5 0 16,-7 2-1-16,-5 5-1 16,-4 3 1-16,-8 4-1 15,-6 1 1-15,-10 2-1 16,-10 6 0-16,-14-5-1 0,-13 3 1 16,-20-1-3-16,-15 1 1 15,-10 2-1-15,-19-4 0 16,-11 4 0-16,-10-3-1 0,-7 4 2 15,-5-4 0-15,-13 2 1 16,-6-2 2-16,-15-3-1 16,-17 0 1-16,-11 1 1 15,-13-4-1-15,-19-1 0 16,-12-1-1-16,-19-6 1 0,-12 5-1 16,-6-6-1-16,-12-1 1 15,-9-3 1-15,0 0-2 16,-5-3 0-16,-3 1 0 15,1 2 1-15,-6-3-1 0,4-4 2 16,1 3-2-16,3 3-2 16,-2-8 2-16,9 6 0 15,-4-11-1-15,6 3 1 16,1-5 0-16,7 0 0 16,0-5 0-16,6-7 0 0,5 0 0 15,3-3-2-15,12 0 0 16,6-6-1-16,13 2-1 15,5 2-2-15,11-2 0 0,8-1-1 16,14-3 0-16,7 3 2 16,9-2-2-16,7 0 1 15,5 0 1-15,14-3 2 16,0 0 1-16,8 2-1 0,11-1-1 16,0-1-1-16,8-2 0 15,5-3 0-15,10 3-2 16,7-5 0-16,11-1 1 15,4-3 0-15,15 2 1 0,8-2 2 16,3 4 1-16,13-1 1 16,6 1 1-16,5 3 0 15,5 4-1-15,0 4-3 16,7-3-36-16,-2 15-18 0</inkml:trace>
  <inkml:trace contextRef="#ctx0" brushRef="#br0" timeOffset="7880.6852">16052 16946 201 0,'0'0'3'0,"0"0"5"0,0 0 0 15,0 0 2-15,0 0-1 16,4-15 1-16,-4 15-1 15,16-14 2-15,1 4-5 16,5 1-2-16,13-2-2 0,8-2-1 16,19 4 1-16,10-4-1 15,17 1 0-15,10-1 0 16,18-1 0-16,13-4 0 16,8 2 2-16,7-5-3 15,9 1 0-15,5-2 3 0,0 3-1 16,6-2-1-16,-1 6 0 15,0-2 0-15,1 5 1 16,6 4-2-16,-1 6 1 16,3 2-2-16,1 5 2 15,-1 5-1-15,4-1 0 16,-8 6 0-16,-5 0 0 0,-9 0 2 16,-2 0-2-16,-9 5 1 15,-15-2-1-15,1 3 1 0,-18 2-1 16,-7 2 1-16,-4-1-1 15,2-1 0-15,-16 1 0 16,-6 2 1-16,-6-5-2 16,-10-1 1-16,-8 2-1 15,-10-1-1-15,-10-1-1 0,-14-3 1 16,-11 2-1-16,-12-1-1 16,-5 5 3-16,-15-3-3 15,-14 1 2-15,-7-1 0 0,-11 2-1 16,22-10-1-16,-7 4-2 15,-2-3 2-15,-12 1-1 16,-2 3-1-16,-7 0 0 16,-8-4 1-16,-9 4-1 15,0 4-1-15,-13-4-5 16,-4-3-2-16,-12 2 1 0,-4 0-1 16,-7 1 1-16,-10 0 1 15,-9-4 1-15,-4 5 3 16,-2-6 4-16,-5-2 4 0,-3 3 0 15,0-6 0-15,-1 0 0 16,-1 0-1-16,1-1 0 16,-1-1 0-16,0-2-4 15,3 0 0-15,2-2 2 0,3-1-2 16,2 0 2-16,3-1 2 16,7-2-1-16,0-2 5 15,6-5 0-15,2 4 2 16,8-4 0-16,2 3 1 0,8-5-2 15,1 2 1-15,8-2 0 16,3-1-1-16,7 1 2 16,-40-12 2-16,-12-2-1 15,23-3 1-15,24 7-1 16,19-5 0-16,20 6-2 16,14 4-4-16,14 4-5 0,15-1-4 15,1 7-2-15,9 7 0 16,-3-16-2-16,3 16 0 15,12-15 1-15,4 5 1 0,8-2 5 16,8 2 3-16,4-2 1 16,8 2 1-16,7-8-1 15,10 6 1-15,-1-6 0 0,7 4 0 16,-4-1 0-16,-4 5-1 16,0 0-1-16,-10 3-4 15,-3 4-12-15,-5 3-13 16,-14 6-12-16</inkml:trace>
  <inkml:trace contextRef="#ctx0" brushRef="#br0" timeOffset="9709.602">16288 14708 219 0,'0'0'2'0,"0"0"1"0,5 4-2 16,-5-4 1-16,0 0 1 15,13 8 1-15,1-1 3 16,-1-5 1-16,11 1-3 16,14-1 1-16,7 1 4 0,12-3 1 15,7 0 0-15,8 0-2 16,3 0-2-16,-1 0 0 15,-1-3-1-15,-11 3-2 16,-4 0-2-16,-12 0 0 16,-11 3-3-16,-5 2 0 0,-12 2 1 15,-5 6 1-15,-13-1 1 16,-10 8 1-16,-14 0 0 16,-6 9 1-16,-11-2 1 15,-9 8 0-15,-16 0-1 16,-7 1-2-16,-9 2 0 0,-6-1 0 15,-1-2-1-15,-1-3 0 16,3 1 0-16,13-9-1 0,7-1 0 16,12-6-1-16,16-2 0 15,11-5 0-15,15 0 0 16,13-10 1-16,8 12 0 16,16-9 1-16,17-1 1 0,3-2 1 15,18 0 1-15,13 0-2 16,4 0 1-16,12-2-1 15,2-4-1-15,-1 4 1 16,0 0-1-16,-5 2-1 0,-14 0 0 16,-13 0 0-16,-13 0-2 15,-9 2 1-15,-18 0 0 16,-3 6 0-16,-17-8 1 16,-13 17 1-16,-12-2 0 15,-15 2 1-15,-12 7 0 16,-10 2 2-16,-15 1-2 0,-13 6 0 15,-6-4-1-15,-9 3-1 16,3-7 1-16,5 3-1 0,10-3-1 16,12-3 0-16,15-8-1 15,16 1 0-15,14 0 0 16,12-5 0-16,18 0 1 16,11-3 0-16,13 1 0 0,8-1 2 15,21-4 0-15,7 1 2 16,15-1-1-16,6 0 0 15,9-1-1-15,2 1 0 16,-1-1 0-16,-6 5-1 16,-10 1-1-16,-13-1-1 15,-12 3 1-15,-13 0-1 0,-20 5 1 16,-17 0 1-16,-12 2-2 16,-17 5 2-16,-20 3 2 15,-11 3-1-15,-15 6 1 16,-13 0 0-16,-10 2-1 0,-3 1 0 15,4-3 0-15,3 1 0 16,7-8-1-16,15 0-1 0,15-7-1 16,16-2 0-16,15-3 1 15,15-3 0-15,11 0 0 16,13-2 0-16,17-2 1 16,10 1 1-16,12-1 0 0,13-5 1 15,9 2-1-15,3-1 0 16,10 2 0-16,-3-3-1 15,-1 4 0-15,-12 0-1 16,-11 3-1-16,-12-1 0 16,-15 6 1-16,-16 3 0 15,-17-1-1-15,-17 5 2 16,-16 6 0-16,-17-3 0 0,-15 7 3 16,-14 0-2-16,-13 0 0 15,-6 5-2-15,-7-2 2 16,7 0-1-16,4-4 0 0,9 2 0 15,18-10 0-15,12 1 0 16,21-6 0-16,14-1 3 0,21-4-2 16,27-8 0-16,17-4 1 15,17-1 0-15,20 0 0 16,12-1 0-16,9-4-1 16,-1-1 0-16,-1 3-1 15,-11 3-1-15,-13 3 0 0,-15 5-1 16,-25 7 1-16,-12 2 0 15,-20 2 1-15,-5 1-1 16,-14 5 1-16,-9-2 1 16,-2-3-3-16,0-1-8 15,0-2-10-15,11-4-27 16,14-13-27-16,0 0-5 0</inkml:trace>
  <inkml:trace contextRef="#ctx0" brushRef="#br0" timeOffset="11179.7876">20380 14687 295 0,'0'0'1'16,"0"0"-1"-16,0 0 1 15,0 0 1-15,7-2 2 16,3-4 2-16,8 2 0 0,2-1 1 15,12-3 0-15,8 1 0 16,14 2-1-16,6 0-1 16,7 0-2-16,-2 3 0 15,2 0-2-15,-5-1-1 16,-12 3-1-16,-8-3-2 16,-15 3 1-16,-15 3 0 0,-12 7 1 15,-11 2 0-15,-17 10 1 16,-17 10 0-16,-12 6 1 0,-7 7 2 15,-13-1-1-15,4 7-2 16,-1-5 0-16,6 0-2 16,11-5 1-16,18-7-1 15,9-2 0-15,15-5 1 16,13-2 1-16,11-2 1 0,14-6 0 16,12-3 1-16,11-4 0 15,2 0 1-15,12-2-2 16,2-3 0-16,-2 0-2 0,-6 1 0 15,-9-2-2-15,-6 3 0 16,-16 3 1-16,-5 0 0 16,-18 7 0-16,-21 1 2 15,-8 5 1-15,-16 1 1 16,-7 0 0-16,-5 3 1 16,-10 2-1-16,-3-5-1 0,6-2-1 15,7 0-1-15,6-3 0 16,12-1-1-16,9 0 1 15,10-1 0-15,13 2 0 0,7 0 1 16,17 0 1-16,10-4 0 16,12 2 1-16,12-2 0 15,3-2-1-15,9-4 1 16,3 4-2-16,-1-4 0 0,-2 3-1 16,-7 0 0-16,-11 0-2 15,-10 0 2-15,-15 3-1 16,-12 2 1-16,-16 2 0 15,-21 2 0-15,-9 1 2 0,-12 3 0 16,-12 4 2 0,-6 1-2-16,-3-4 0 0,1 3 0 15,8-4-1-15,5-1-1 16,9-4 0-16,11 3 0 16,10-7-1-16,12 2 1 0,11-3 0 15,4-1 1-15,16 2 0 16,9-1 0-16,8-3 1 15,9 3 0-15,8-1-1 0,2-2 0 16,5 5 0-16,-3-3-1 16,1 4 0-16,-5-4 0 15,-10 1-1-15,-6 2 0 16,-11 0 0-16,-7 1 0 0,-16 2 1 16,-11-1-1-16,-8 1 1 15,-17 5 1-15,-3 0-1 16,-8 2 1-16,-10 3-1 15,-6 3 1-15,-4-4 1 0,0 3 0 16,-3 0 0-16,3-1 1 16,4-7-1-16,9 3 1 15,12-5 1-15,9 1-1 16,19-6 0-16,9 0 0 16,20-2-1-16,14-1 1 15,11-1 0-15,15-3 0 0,7 1 0 16,11-7-1-16,-2 7 0 15,1-7-1-15,-4 4 0 16,-11-1-1-16,-10 3 0 0,-17-3 0 16,-17 5 1-16,-13-2-1 15,-16 3 1-15,-14-4 0 16,-20 7 1-16,-14-4 1 0,-17 5-1 16,-9-2 1-16,-14 2 1 15,4-2 2-15,0 6-1 16,3-6 0-16,16-1-1 15,14 3-1-15,20-2-2 16,19-8-10-16,28-7-31 0,12 18-31 16,17-16-4-16</inkml:trace>
  <inkml:trace contextRef="#ctx0" brushRef="#br0" timeOffset="12859.9844">18171 14519 172 0,'0'0'6'0,"0"0"2"16,0 0 4-16,0 0 4 16,8 0 0-16,-8 0 1 15,0 0 2-15,0 0-2 16,0 0-4-16,13-10-4 0,-4 8-3 15,10-1-1-15,13 0-2 16,17 2 1-16,12-2-1 0,19 1 0 16,13-1 1-16,12 0-1 15,-3 1 0-15,2-2 0 16,-16 0-1-16,-9 2-1 16,-19-1 0-16,-14 3 1 0,-18 0-1 15,-15 0 1-15,-13 0 1 16,-13 13-1-16,-20 0 1 15,-8 1 0-15,-14 6 0 16,-15 1 1-16,-10 7-2 16,-2-3-1-16,0-3 0 15,5 0-1-15,13-2-2 16,9-2 0-16,18 0-1 0,14-4 2 16,21 3-2-16,11 1 2 15,21-1-1-15,8 1 2 16,11-4 0-16,9 6 1 0,9-7-1 15,3 1 1-15,-1-4-1 16,-7 5-1-16,-7-6-1 0,-8 4 0 16,-15 3 1-16,-12 1 0 15,-20 0 1-15,-25 8-1 16,-12-3 1-16,-20 8 1 16,-15 0 0-16,-13-1 1 15,-17 1-2-15,-4-1 0 0,-1-2 1 16,7-4-2-16,13-3 0 15,13-2-1-15,19-4 1 16,15-2 0-16,27 1 0 16,13-1 0-16,21 0 0 15,13-1 1-15,14-2 0 0,12 4 1 16,7-1 0-16,12 4 0 16,2-2 0-16,2 1-1 15,-1-1 1-15,-3 6-1 16,-8-2-1-16,-14-1-1 0,-15 1 0 15,-15-1 0-15,-22 3 0 16,-10 3 1-16,-25 1 0 16,-17 3 0-16,-13 3 1 0,-12 0 1 15,-12 4 0-15,-11-1-1 16,1 1 1-16,4-2-1 16,10-5 0-16,14 0-1 15,11-1 0-15,15-9 1 0,15 3-1 16,18-6 1-16,12 1 0 15,15-2 0-15,15-4 1 16,6 4 0-16,12-1 0 16,4 6 1-16,5-6-2 0,3 8 1 15,-8-5-2-15,-4 5 0 16,-14 0 0-16,-11 5 1 16,-16-4-2-16,-12 2 1 15,-8 4 0-15,-19 0 1 16,-13 5 0-16,-5-1 0 0,-9 3 1 15,-10-2-1-15,1 2-1 16,-2-1 1-16,7-3-1 16,10-3 0-16,3 1 0 0,12-6 1 15,12-3 0-15,12-2 0 16,12 1 1-16,15-3-1 16,12-2 1-16,4-1-1 15,14 0 1-15,5 0-1 0,3 1 0 16,1-1 0-16,-2-2-2 15,-5 6 1-15,-11-7-2 16,-6 6 3-16,-17 0-1 16,-10 2 1-16,-12 1 0 0,-10 1 1 15,-17 1 1 1,-10 3 0-16,-8-2 1 0,-9 4 0 16,-2-5 0-16,-5 0 0 15,10 0 0-15,0-5-1 16,11-1 0-16,11-4-1 0,13-3 1 15,22-7-1-15,0 11 0 16,16-4 1-16,13-1-2 16,4 0 0-16,6 2 1 0,-3 0-1 15,3 2-1 1,-2-1 1-16,-9 9-11 0,-9 2-32 16,-11 1-27-16,-1 3-4 15</inkml:trace>
  <inkml:trace contextRef="#ctx0" brushRef="#br0" timeOffset="20408.5022">1578 17345 109 0,'0'0'1'0,"0"0"-1"16,0 0 0-16,0 0 1 0,0 0 1 15,6 0 0-15,-6 0 3 16,10 10 1-16,-10-10 3 16,18 12 2-16,-6-2 0 15,0-2 2-15,8 1-1 0,-2 2 1 16,3 4 1-16,4-3-3 16,5 3-1-16,5-3 0 15,5 3-1-15,0 0-1 16,4 3 0-16,4-4 0 15,7 1 0-15,0 3-1 16,7-4-2-16,2 1 1 0,2 1-2 16,7 1 0-16,2 0-1 15,1 0-1-15,7 0 1 16,1 1-1-16,1 0 2 0,1 2-2 16,2 1-2-16,-1 4 1 15,2-3 0-15,3 3 0 16,0-2 0-16,5 6 0 15,-3-7 1-15,1 5-1 16,0-4 2-16,2 7 0 16,-1-6-1-16,6 5 1 15,-7 0-2-15,5 0 0 0,-6 0 0 16,3 2 0-16,-1-2-1 16,-1 0 0-16,2 2 0 15,0 1-1-15,0 0 2 16,-3 0-2-16,1 1 1 15,1-1 0-15,0 3 0 16,1-5 1-16,-3 4-1 16,0-5 1-16,1 1 1 0,-3-2-1 15,2-1 0-15,5-3-1 16,-4 2-1-16,5-4 0 16,-4 0 0-16,1-2-1 15,-3-6-1-15,0 6 0 0,0-2 0 16,-2-3-1-1,-4 2 2-15,-1-3-1 0,-4-2 0 16,-4-1 1-16,5 4-2 16,1-3 2-16,-7 0-1 15,-4-1 2-15,1-1-1 16,-3 4-1-16,-9-4 0 16,5 0 1-16,0 0 0 15,-6-2 0-15,0 1-1 16,-5 1 0-16,1-4 2 15,-4 1-1-15,3 0 0 0,-5-2 0 16,3 3 0-16,-6-6 1 16,-1 3 0-16,2 0-2 15,-3 0 1-15,-2-2 2 16,-3 1-2-16,0-1 1 16,-3-3 0-16,2 2 0 0,-4-2 2 15,-37 0 1-15,37 0-2 16,-2 3 2-16,3-3-1 15,-4 0 2-15,1 0-1 16,0 0 1-16,-3 0-3 16,0 0 3-16,-2-3 0 15,2-2 1-15,4 1-1 16,-4-2-1-16,-2 1 1 16,2 1 0-16,-2 1 0 15,-3 1-1-15,-1-6 0 16,2 3 0-16,-3-2 1 0,0 2 1 15,-2 0-2-15,-4 2 1 16,-19 3 0-16,25-10 0 16,-2 2 1-16,-23 8 0 15,0 0 0-15,10-1 0 16,0-4 1-16,0 2-2 0,3-5 1 16,-13 8 2-16,0 0-2 15,0 0 1-15,9-7-2 16,1-5 3-16,0 2-3 15,2-2 1-15,-12 12 0 16,3-8 0-16,2-1-2 16,-3-2 0-16,3-1 1 15,-5 5 0-15,0-4 0 16,3 2-2-16,-2-2 2 16,2 0 0-16,1 1-1 15,-2-3 0-15,-2 1 1 0,0 4-2 16,0-4 1-16,0 2 0 15,5-6-1-15,-5 10 1 16,0-7 0-16,0 3-1 16,0-2 1-16,0 2 0 15,0 3 0-15,0-3-1 0,0-2 0 16,0 12 0-16,0-13 0 16,-3 2-1-16,1 2 1 15,-4-3 0-15,6 12-1 16,-3-12 2-16,-1 2-2 15,4 0 1-15,-7-5 0 0,5 5 0 16,-1-1 0 0,-2 4-1-16,3-5 0 0,0 2 0 15,-3-2 1-15,4 5 0 16,-4-6-1-16,5 3 1 16,-3 0-1-16,1 4 1 15,0-8-1-15,-1 2 0 16,0 2 0-16,1 0 1 15,-2-2 0-15,-1 2-1 16,4 0 0-16,-2 0 1 0,-1 0 0 16,1-2 1-16,1 1-1 15,-4-1-1-15,2 0 1 16,2 0-1-16,-4 2 1 16,1-2-1-16,0-1 0 15,1 1 0-15,-1 2 0 0,0-1 1 16,-1-3-1-1,1 1 1-15,3 4 0 0,-3-6 0 16,-7-22 0-16,4 16 0 16,8 21 0-16,-7-19 0 15,-1-1 0-15,8 20 0 16,-7-19 0-16,-1-4 0 16,8 23-1-16,-7-20 2 15,-3 1-1-15,10 19 0 16,0 0 0-16,-25-50 3 15,18 41 0-15,-2 1-2 0,3-2 2 16,-2-1-2-16,1 2 1 16,7 9 0-16,-15-18-1 15,15 18-2-15,-17-17 0 0,9 7 0 16,0 1 0-16,1 1 0 16,0-2 0-16,-1 0 0 15,-2 0 0-15,2 3 0 0,2-4 0 16,-5 2 0-16,4-1 0 15,-3 2 0-15,2 1 0 16,-1-2 0-16,-1-2 0 16,3 2 0-16,-4 1 0 0,1 1 0 15,1-1 0-15,-2-2 0 16,2 2 0-16,-1 1 0 16,-3 0 0-16,6-3 0 15,-7 5 0-15,5-5 0 16,-3 3 0-16,-1 2 0 15,1-3 0-15,-1 1 0 0,1 5 0 16,2-7 0-16,-3 6 0 16,4-3 0-16,-1 1 0 15,0 0 0-15,0 3 0 0,0-4 0 16,10 6 0-16,-18-5 0 16,18 5 0-16,-14-7 0 15,14 7 0-15,-13-2 0 0,13 2 0 16,-14-7 0-16,14 7 0 15,-13-3 0-15,13 3 0 16,-15-5 0-16,15 5 0 16,-13-2 0-16,13 2 0 15,-17-3 0-15,17 3 0 16,-15-5 0-16,15 5 0 0,-17 0 0 16,17 0 0-16,-19-2 0 15,13 2 0-15,-7-3 0 16,6 3 0-16,-3 0 0 15,3 0 0-15,-4-2 0 0,4 2 0 16,7 0 0-16,-14 0 0 16,14 0 0-16,-16 0 0 15,16 0 0-15,-9 0 0 0,9 0 0 16,-10 0 0-16,10 0 0 16,0 0 0-16,0 0 0 15,0 0 0-15,-8-2 0 16,8 2 0-16,0 0 0 0,0 0-23 15,6 2-62-15,-6-2-4 16</inkml:trace>
  <inkml:trace contextRef="#ctx0" brushRef="#br0" timeOffset="25723.0842">3051 17747 1 0,'9'5'7'0,"4"-3"1"0,4 0 1 16,3 1 1-16,5 2 0 15,3-3-1-15,4 3-2 16,0 3-1-16,8-4-2 0,-1 2 1 16,6 0 1-16,0 0 0 15,10 2 0-15,-3-4 0 16,3 4 2-16,-1-2-1 15,3 0 0-15,3 2-3 0,-5-3-2 16,2 10-1 0,3-8 0-16,-5 5-1 0,7-6 0 15,0 6 1-15,0-8 1 16,5 9 2-16,-5-5 1 16,4 2 1-16,3-6 1 15,-7 9 0-15,7-8 1 16,-4 5-2-16,4-5 0 15,1 4 0-15,-3-6 0 16,3 2-2-16,-1-1 1 0,4 2-1 16,-4-4 1-16,-2 3-1 15,3 0 1-15,-1-5-1 16,-3 5 2-16,7-5-3 16,0 3 1-16,-2-1-1 0,0 1-1 15,0-2 0-15,-1-1 0 16,-7 0 2-16,11 4-1 15,-7-4-1-15,2 0 1 16,3-4 1-16,1 3 0 16,-2-4-1-16,2-1 0 15,-1 1 1-15,-1-2-2 0,5-1 0 16,-5 4-1 0,4-4 1-16,0-1 1 15,2-4 0-15,-3 1 0 0,4-2 1 16,1 2-1-16,-2-2-1 15,0 2 1-15,-2-6-1 16,1 4-1-16,2-3-1 0,-4 6 1 16,1-6-1-16,-3 4 0 15,3-1 1-15,-3 4 0 16,-2-7-1-16,-1 4 1 0,3 4 0 16,-5-2 0-16,3 2 0 15,-8-5 0-15,-2 7 0 16,2-1 1-16,-6 2 1 15,4-5-1-15,-3 4 1 16,-4-2-1-16,2 1 2 0,-5 1 0 16,-1 0-1-16,-4-1 1 15,0-1-1-15,0 1 0 16,-6-2 0-16,1-1 0 16,-3 2 0-16,-2-2 0 0,0 2 0 15,-3-1 0-15,1-2-1 16,-4 2 0-16,-1 0-1 15,-1-2 1-15,-4 2-1 16,6-3 0-16,-4 3-1 16,2-2 1-16,-2-1-1 0,0 4 1 15,3-4-1-15,-4 1 0 16,1 2 1-16,-2-1 0 16,2-1 1-16,-3 4-1 0,5-8 3 15,13-2-1-15,-5-2 0 16,-5 4 1-16,-10-1-1 15,-1 0 1-15,-3 3-1 16,-4-1 0-16,1 3 0 0,-4-1 0 16,1 4 1-16,-3-1 0 15,0-1 0-15,3-3 1 16,-4 4 0-16,-4-3-1 16,3-1 0-16,-3-3-1 15,3-1 0-15,1 0-1 0,-4-3 0 16,3-2-1-16,0-1 0 15,0-3 1-15,2-2 0 16,-1 2 0-16,-2 0 0 16,-1 3 0-16,-1-4 0 15,1 3 1-15,-3 6 0 0,0-3-1 16,0 4 0-16,0-2 1 16,-5 3-1-16,2-3 0 0,-1 0 1 15,-2 3-2-15,1-3 1 16,-1 0-1-16,3 5 1 15,-3 3-1-15,4 0 0 16,0 3 0-16,2 9-2 16,0 0 2-16,-2-11-2 0,2 11-4 15,0 0-4-15,0 0-13 16,0 0-64-16,9 8-1 16</inkml:trace>
  <inkml:trace contextRef="#ctx0" brushRef="#br0" timeOffset="31354.9563">16081 14231 235 0,'0'0'5'0,"0"0"0"16,0 0 2-16,0 0 1 0,0 10 2 15,0-10 3-15,0 0 4 16,0 0 4-16,0 0-1 16,0 0 0-16,0 0 3 15,11-7-2-15,-8-13 0 16,1-5-2-16,6-10-2 15,3-14-3-15,-2-15-4 0,8-10-2 16,2-21-2-16,7-16-1 16,-1-13-2-16,6-22 0 15,6-11-3-15,4-8 0 0,1-4 0 16,1-4 0-16,-3 10 0 16,1 4 0-16,-3 15 0 15,-6 18 0-15,-4 17 0 16,-5 17 0-16,-8 13 0 15,-2 14 0-15,-3 14 0 0,-3 13 0 16,-7 9 0-16,3 5 0 16,-3 8 0-16,-2 6 0 15,0 10 0-15,0 0 0 16,0 0 0-16,5 17-22 0,-2 11-52 16,-1 2-14-16</inkml:trace>
  <inkml:trace contextRef="#ctx0" brushRef="#br0" timeOffset="32205.3245">20976 13922 157 0,'0'0'4'0,"0"0"1"16,0 0 2-16,0 0 2 0,0 0 2 15,0 0 0-15,0 0 4 16,-5 4-3-16,5-4 0 16,0 0 1-16,0 0 2 15,-7 11 4-15,7-11 3 16,0 0 1-16,0-11 1 16,5-6 2-16,0-14-2 0,8-10-2 15,1-17-5-15,4-17-5 16,5-20-3-1,-3-13-2-15,4-18-3 0,3-15 0 16,1-6-2-16,-1-6 1 16,1 3 2-16,-7 7-1 0,2 9 1 15,-1 15-1-15,-5 10 0 16,1 19-4-16,-6 12 0 0,1 11 0 16,-2 13 0-16,-2 11 0 15,-1 9 0-15,-4 10 0 16,-1 3 0-16,-1 11 0 0,-2 10 0 15,0 0 0-15,0 0 0 16,0 0 0-16,-2 5-4 16,-3 10-11-16,3 8-12 15,-11 9-59-15,3 2-1 16</inkml:trace>
  <inkml:trace contextRef="#ctx0" brushRef="#br0" timeOffset="33571.3418">16497 11732 215 0,'0'0'6'16,"0"0"1"-16,5-13 0 15,-5 13 3-15,15-14 1 16,-3 2 2-16,8-3 0 0,2-8 2 16,10 3-6-16,9-4 0 15,10 2-1-15,7-3-2 16,14-3 0-16,9 1-1 15,17-2 0-15,9 3 1 0,15-3-1 16,9 4 1-16,11-2 0 16,7 1-1-16,8 7 0 15,7-3 0-15,5 8-3 16,3-5 0-16,7 7 0 0,-1 2-1 16,12 1 0-16,1 1 0 15,-1 3 0-15,1 2-1 16,-5 3 1-16,3 5 1 15,-8 7-1-15,-7 0 0 16,-8 6 0-16,-3 5 0 0,-9 2 1 16,-7 0-1-16,-6 5 0 15,-12-1 0-15,-2 1-1 16,-7 3 1-16,-16-1-1 0,-10-1-1 16,-10 4 0-16,-14 3-1 15,-10-4 0-15,-13 4-1 16,-14-6 1-16,-13 7 0 15,-9-4 0-15,-5 0 1 16,-6-1 2-16,-10-2 0 0,-8 1 0 16,-4-2 1-16,-13-2-1 15,-9 5 0-15,-11-5 0 16,-12-2 0-16,-16 1-1 0,-4-4 0 16,-17-4-1-16,-8 0 1 15,-12-3 0-15,-5-3-1 16,-6-5 1-16,-8 1 0 15,-4 0 0-15,-7-6-1 16,-6 2 1-16,-1-6-1 0,-5 2 0 16,1-2 0-16,-3 0 1 15,-4-2-2-15,-4-4 0 16,3 2 0-16,-3-1 0 0,5-3 0 16,3 1-1-16,2-2 1 15,7 0 0-15,5 0 1 16,5-2 1-16,9-1-1 15,9-3 1-15,5 3-1 0,4-3 0 16,7-3-1-16,3 4 0 16,8-4-1-16,4 1 1 15,7 0 0-15,10 0 0 16,3-1 2-16,11 1 1 0,7-3 0 16,9 0 3-16,9-2-4 15,14 3 3-15,5-10-2 16,12 5 0-16,10-6 0 15,3 0-2-15,14-2 1 16,0 3-1-16,6-1-2 16,-3 3-4-16,6-1-13 0,-5 6-46 15,9 7-5-15</inkml:trace>
  <inkml:trace contextRef="#ctx0" brushRef="#br0" timeOffset="34423.5046">16984 9074 157 0,'7'-13'5'0,"6"-7"2"16,-1-11 4-16,6-4 4 0,-1-12 3 15,1 0 3-15,-1-8 3 16,1 1 2-16,-9 6-2 16,-5 12-2-16,3 9-7 0,-7 6-5 15,0 12-4-15,0 9-2 16,-4 19-4-16,0 16 0 15,-8 22 0-15,0 15-2 16,-4 22 4-16,-7 22 3 0,-2 20 1 16,-1 14 1-16,-1 9-2 15,-3 13 0-15,2 5 0 16,3 5 0-16,-2-1-1 16,7-7 0-16,-2-4-2 0,4-1 3 15,-2-12-1-15,3-14 1 16,-3-10-1-16,5-11 1 15,0-11-2-15,0-14 1 16,2-11-1-16,1-14-3 16,5-9-3-16,1-19 0 0,4-12-1 15,0-12-4-15,2-20 0 16,0-7 0-16,2-13 2 16,4-8 3-16,-4 2 3 0,1-3 1 15,-1 3 1-15,0 6 3 16,-2 6-1-16,0 3-3 15,0 11-3-15,0 0-5 16,0 0-23-16,15 5-44 0,3-2-5 16</inkml:trace>
  <inkml:trace contextRef="#ctx0" brushRef="#br0" timeOffset="35028.7033">22047 9131 299 0,'11'-15'7'0,"7"-7"3"16,-2-5 4-16,5-6 2 15,-1 1 1-15,2 0 0 0,-2 5-2 16,-2 9 0-16,-9 30-4 16,-11 38-3-16,-16 45-4 0,-9 29-1 15,-3 34-3-15,-3 22 3 16,-1 26 1-16,-6 12 0 15,-3 0-3-15,11-15 0 16,0-17-1-16,10-20 3 0,2-20-1 16,-3-18 1-16,7-21-2 15,-2-18 0-15,6-21-4 16,-1-17 1-16,6-13 1 16,2-13-4-16,5-25 0 15,0 0 1-15,0 0 0 0,-3-10 1 16,3 0-2-16,-2-3-28 15,0 6-44-15,2 7 0 16</inkml:trace>
  <inkml:trace contextRef="#ctx0" brushRef="#br0" timeOffset="36007.2929">15711 17391 241 0,'0'0'8'0,"0"0"2"16,0 0 3-16,0 0 1 0,0 0-1 16,3-11-3-16,-3 11 0 15,0 0 1-15,2 14-6 16,-2 7-4-16,0 4-2 15,0-25-2-15,-2 34 1 0,-8 48 3 16,5-30 0-16,-1 5 0 16,-1 5-1-16,-2 5-1 15,1 0 0-15,-2 5 2 16,0-3 0-16,1 5-1 16,-2-6-3-16,3 0-10 15,-1-8-9-15,4-6-24 16,-3-8-22-16</inkml:trace>
  <inkml:trace contextRef="#ctx0" brushRef="#br0" timeOffset="36625.7137">20849 17132 200 0,'0'0'6'0,"0"0"4"16,11 0 2-16,-11 0 1 0,10 5 1 15,-3 5 2 1,-2 0 2-16,0 10 2 0,-2 5-4 16,-1 4-3-16,-2 9-1 15,0 7 0-15,-2 2-2 16,-1 7-3-16,-2 0-1 0,-3 8-2 16,4 2-9-16,-6 8-36 15,-1-4-31-15,4-8-4 16</inkml:trace>
  <inkml:trace contextRef="#ctx0" brushRef="#br0" timeOffset="38530.9282">17908 18460 149 0,'0'0'10'0,"0"0"5"16,0 0 5-16,0 0 5 16,0 0 3-16,0 0 3 15,0 0-1-15,0 0-1 16,0 0-9-16,0 0-4 16,0 0-5-16,0 0-5 0,0 0-4 15,0 0-2-15,0 3-2 16,0 4 0-16,0-1 2 15,0 58-2-15,-2-37 1 16,-4-7-1-16,5 1 0 16,-4 2 0-16,0 2 1 15,3-3-1-15,-5 3-3 16,7-25-1-16,-1 21 0 16,-4 7 2-16,5-28-2 0,0 0 2 15,0 0 1-15,0 0 1 16,2-8 3-16,6-4 1 15,16-32-1-15,-11 22 2 16,-1 2-1-16,-1-6-1 16,1 5 1-16,-2-4 0 15,0 5-1-15,-2-3-1 16,-8 23-1-16,12-24 0 16,-2 0-1-16,-10 24-1 0,0 0 1 15,0 0 0-15,0 0 0 16,0 0 1-16,0 0 0 15,0 0 0-15,-2 0 2 16,-4 0-1-16,4 0-1 16,-6 0 0-16,4 0 1 0,-1 0-1 15,2 2-1-15,-14 15 1 16,7-7-1-16,-1 0 1 16,2-1 0-16,9-9-2 15,-10 17 0-15,-3-5-5 16,-29 39-7-16,20-28-19 15,-3 1-29-15,-2 1-11 16</inkml:trace>
  <inkml:trace contextRef="#ctx0" brushRef="#br0" timeOffset="39839.5916">18868 18297 260 0,'0'0'3'0,"0"0"0"16,0 0 2-16,0 0 3 0,-4 7 0 16,-4 5 1-16,-17 41 0 15,10-29 0-15,-7 13-4 16,-28 40-1-16,13-27-4 15,-8-6-4-15,-7 11-4 16,-7-3-1-16,-7 8-3 16,-8-1-1-16,-6-5-1 15,-4-2-6-15,2-7-16 16,0 17-27-16,3-35-8 16</inkml:trace>
  <inkml:trace contextRef="#ctx0" brushRef="#br0" timeOffset="40306.5207">17954 18928 48 0,'0'0'-3'16,"0"0"-12"-16</inkml:trace>
  <inkml:trace contextRef="#ctx0" brushRef="#br0" timeOffset="45438.1796">15498 13827 20 0,'14'-2'3'16,"24"-5"1"-16,19-3 2 16,25-2 0-16,14-5 3 15,34-6-2-15,24-3 2 0,26 0 1 16,3 1-2-16,10 1 0 16,2 1 3-16,9 3 1 15,7 3 1-15,-5 0-2 16,-1 10 2-16,11-1-2 0,10 3-1 15,0 5-1 1,2 0-3-16,4 2-4 0,-4 10 0 16,1 1 0-16,1 7-1 15,-9 4 0-15,-3 9 0 16,1 4 0-16,-8 5 0 16,-7 13 0-16,-13 0 2 0,1 16-3 15,-1 6 1-15,-22 7-1 16,-12 8-1-16,-17 9 0 0,-14 3-2 15,-9 13 0-15,-10 14-5 16,-26 5-8-16,-15 5-12 16,-20 15-13-16,-11 13-10 15</inkml:trace>
  <inkml:trace contextRef="#ctx0" brushRef="#br0" timeOffset="45969.3967">21417 17142 213 0,'-18'7'3'0,"-2"6"0"15,-9 4-2-15,-12 8 2 16,-8 2-1-16,-13 0 1 16,-11 8-1-16,-10 0-1 0,-18 2-1 15,-5 3 1-15,-13 2-1 16,-19 0 0-16,-7 5 0 16,-19 0-1-16,-11 6 1 15,-3-10-3-15,-12 5-3 16,-4-13-2-16,-3 1 0 0,-3-10 2 15,-2 1-1-15,-5-10 1 16,2 2 3-16,-6-7 3 16,2 2 3-16,-3-10 5 15,3-4 1-15,3-10-1 0,2-2 0 16,3-5-1-16,6-10-1 16,2 0-1-16,7-8-1 15,4 0-4-15,75-20 0 16,-238-43-3-16,39-17-3 15,41-6 1-15,38-10-2 0,32-3 2 16,29-5 1 0,27 1 3-16,47 17 1 0,9-3 5 15,14-9 3-15,9 0 1 16,14-2 1-16,11-5 0 16,15-3-1-16,7-3-1 0,13-8-1 15,15 1-3-15,10-6 0 16,24-2 0-16,6-1-1 15,35-2-3-15,17 7 5 16,24-4-2-16,28 7 0 0,30 3 0 16,28 9 0-16,29 12-2 15,32 6-1-15,23 20-7 16,25 17-38-16,54 12-21 0</inkml:trace>
  <inkml:trace contextRef="#ctx0" brushRef="#br0" timeOffset="53853.8657">14226 10476 198 0,'0'0'7'16,"0"0"4"-16,0 0 2 0,0 0 0 16,0 0 2-16,0 0 1 15,-1-8 0-15,1 8-1 16,0 0-7-16,0 0-3 16,0 0-1-16,9-2-1 0,0 2-2 15,4 0 1-15,6 0 0 16,8 0 1-16,1 2 2 15,6 1 0-15,6-3 0 16,7 3 0-16,7-3 1 16,4 0 1-16,6 0-1 0,4 0-1 15,5 0-1-15,6 0 2 16,2 0-2-16,0 0 0 16,5-3-1-16,4 3 0 0,-3 0 0 15,1-3 0-15,-1 3 0 16,5 0 0-16,-4 0 0 15,3 0-1-15,1 0 1 16,3 0-1-16,0 0 0 16,2 0-1-16,4 0 1 0,-5 0-1 15,5 0 1-15,-1 0-1 16,0 0 1-16,0 0-1 16,3 0 1-16,-5 0 0 15,0-4-1-15,2 1 1 0,-1-2-1 16,0 3 0-16,6-1 0 15,-3-1 0-15,-3 1 0 16,3 1-1-16,2-1 1 16,-4 0-1-16,2 2 1 0,-3-2-1 15,1 3 1-15,2-3-1 16,-3 3 0-16,3 0 1 16,0 0-1-16,2 0 1 15,0 0-1-15,4 3 0 0,-4-3 1 16,5 4-1-16,-5-1 0 15,4 0 0-15,-3 2 0 16,1-1 1-16,-4 1-1 16,0 0 0-16,2 0 0 15,0 0 0-15,1 0 0 0,-3 0 1 16,3-3-1-16,-1-2 0 16,3 6 0-16,-5-5 0 15,2 2 0-15,-2-1 0 0,-5 1 0 16,0 0 0-16,-5-1 0 15,0 0 1-15,-8-2-1 16,-1 0 0-16,-4 0 0 16,-4 0 0-16,1-2 1 0,-1 0-1 15,-3-1 0-15,3 0 1 16,-6 1-1-16,6-1 0 16,-5 2 0-16,-1-2 0 0,1-2 1 15,-3 2-1-15,-2-1 0 16,-4 1 0-16,2-2 0 15,-3 0 1-15,0 0-1 16,-2 0 0-16,1 1 0 16,-3-1 1-16,-1 2-1 0,0-1 0 15,-3-2 1-15,-5-2-1 16,-4 4 0-16,-4-4 0 16,-4-2 0-16,-3 2 0 15,-5-1 0-15,1-1 0 0,-1-2 0 16,-2-1 1-16,3 1 0 15,-4-3-1-15,3 0 1 16,-2 0 0-16,-2 3 0 16,2-5 0-16,-8 2 0 0,1-3 0 15,-6 0 0-15,-2 1 0 16,0 0 0-16,-3 0-1 16,-2 0 1-16,3-3 0 15,-4 2-1-15,2-1 1 0,-4-1 0 16,0 2-1-16,1-1 1 15,-1 3-1-15,-2 1 1 16,0-1-1-16,0 3 1 16,-5 1-1-16,1-1 0 0,-2 1 0 15,0 3 0-15,0-2 0 16,-4-2 0-16,1 4 0 16,-2-4 0-16,2 1 0 15,-4 2 0-15,3-2 0 16,-6 2 0-16,0-3 0 0,-4 4-1 15,-2-3 0-15,-3-1 0 16,-3 2 1-16,-2 2-1 16,-4-1 1-16,-2 0-1 0,-2 0 1 15,-3 1 0-15,-3 1 0 16,-1-2 0-16,-2-1 1 16,-1 2-1-16,-4-1 0 15,0 0 0-15,-3 0 0 0,1 3 0 16,-4-3 0-16,-1 3 0 15,-4-1 0-15,-1-1 0 16,-3 2 0-16,-6-1 0 16,-1 3 0-16,-2-2 0 0,-2-2 1 15,-2 4-1 1,1 1 0-16,-5-4 1 0,4 4-1 16,1 1 0-16,-1-2 0 15,0 2 0-15,-2 1 0 0,3-1 0 16,-9 1 0-16,4 0 0 15,-8-1 0-15,0 1 0 16,-3-1 0-16,1 1 1 0,0-3-1 16,-3 2 0-16,0 0 0 15,-1-1 0-15,6 4 0 16,-7-2 0-16,7 2 0 16,-4-3-1-16,-4 3 1 0,4 0 0 15,-4 0 0-15,-2 0-1 16,0 0 1-16,5 0 0 15,-5 0-1-15,-4 0 1 16,3 0-1-16,-4 0 1 16,3 3 0-16,-3-3 0 0,-7 2 0 15,-1 1 0-15,-2-2 0 16,3 5 0-16,0-4 0 16,-3 1 0-16,0 2 0 15,0 0 0-15,0-3 0 0,4 0 0 16,0-2 0-16,-1 3 0 15,-1-1 0-15,2 1 0 16,0-1 0-16,1 1 0 16,3-3-1-16,-3 4 1 0,3-4 0 15,2 3 0-15,2-3 0 16,8 2 0-16,3-2 0 16,1 3 0-16,5 0 0 15,3-3 0-15,4 2-1 0,1-2 1 16,2 0 0-16,4 2 0 15,2 1 0-15,2-3 0 16,3 2 0-16,2-2 0 16,1 3 0-16,7-3-1 15,-1 3 1-15,3-3 0 0,6 3 0 16,-2-3 0-16,7 2-1 16,2-2 1-16,5 1-1 15,0 5 0-15,1-3 0 0,4 5 0 16,2-1 0-16,0 2 0 15,4-1 0-15,-4 4-1 16,5 3 1-16,0 0 0 16,2-1-1-16,-2 7 1 0,5-1-1 15,3 4 0-15,1 1 1 16,-1 2-1-16,4 3 0 16,0-1 1-16,-2 3 0 0,5 4 0 15,0-5 0-15,0 4 0 16,2 0 1-16,6-1 0 15,2 1 0-15,0 3 0 16,2-4 1-16,6-2-1 16,2 6 2-16,5-3 0 0,1 2 0 15,8-3-1-15,1 5-6 16,-1 12-43-16,6-10-31 16,3 4-1-16</inkml:trace>
  <inkml:trace contextRef="#ctx0" brushRef="#br0" timeOffset="57881.7225">3379 11485 20 0,'0'0'5'0,"9"0"3"16,5 0 4-16,2 0 6 16,12 0 1-16,2 0 3 15,14 4 2-15,6-1 0 16,14-1-2-16,9 4-3 0,11 1-5 15,3-3-1-15,16 4-3 16,2-4-1-16,15 4-3 16,11-3 1-16,9-1-2 0,5-1 0 15,14-3-1-15,13 0-1 16,12 0-1-16,10 0 0 16,14-4 2-16,-4 1-2 15,17-2 1-15,13 0 0 0,3 0 0 16,8 3 1-16,9-3-1 15,6 5 0-15,5-3 0 16,20 1-1-16,-2 0 1 16,11-1-1-16,4 0 0 0,5 2 0 15,-7-2-3-15,5 0-1 16,-11 1-3-16,-3-1-1 16,-19 3-5-16,-17 0-7 15,-15 3-12-15,-17 5-21 16,-25-1-15-16</inkml:trace>
  <inkml:trace contextRef="#ctx0" brushRef="#br0" timeOffset="59512.0216">11532 11514 165 0,'0'0'2'0,"0"0"2"0,13 0-1 15,-1 0 4-15,11 5 2 16,3-3 2-16,12 0 2 16,8 1 3-16,16 0 0 0,7-1 1 15,11-2-1-15,6 3 0 16,12-3-2-16,5 2-1 16,8 1-1-16,5-2-2 15,-2-1-1-15,3 3 0 16,5 0 0-16,2-3-2 15,0 0 2-15,11 0-3 0,-4 0 1 16,1-6-2-16,10 5 0 16,0-4-1-16,-1 2 0 0,3-2-1 15,6 0 0-15,1 3-1 16,1 0 0-16,2-4 0 16,4 4-1-16,3-3 0 15,2 1 0-15,4-2 0 0,0-1 0 16,-2 2 0-16,3-3-1 15,-5 3 2-15,0-2-2 16,-4-1 0-16,-1 4 0 16,-5-2 0-16,0 4 0 15,-5-1 0-15,-2 0 0 0,5 3 0 16,-1 0 0-16,1 0 0 16,6 0 1-16,-1 0-1 15,5-1 1-15,7 1-1 16,-3 0 0-16,0 0 0 0,1 0 0 15,-4 0-1-15,0 0 1 16,-6 1 0-16,-4 2-1 16,-3 0 1-16,-5 2 0 0,-2-1 0 15,2 5 0-15,1-5 0 16,-1 1 0-16,-3 0 0 16,3 1 0-16,6-1 0 0,-1-3 0 15,-3 0 0-15,4 1-2 16,-3-1 2-16,-4-2-2 15,-3 3 1-15,-6 0 0 16,-6-2 0-16,-4 2 1 16,-7 0-1-16,-9 1 1 15,0 2 0-15,-9-2 0 0,-2-2 0 16,-3 4 0-16,0-4 0 16,-7 1 1-16,0-1-1 15,-2 1 0-15,-6-2 0 16,-4 5 0-16,-5-4 0 0,-11 1 0 15,-5 1 0-15,-8 2 0 16,-8-3 1-16,-6-1-1 16,-8-2 0-16,-9 2 1 0,0-2-1 15,-15 0 0-15,13 0 1 16,-13 0-2-16,0 0-2 16,0 0-4-16,0 0-3 0,0 0-4 15,0 0-12-15,-7 4-32 16,7-4-18-16</inkml:trace>
  <inkml:trace contextRef="#ctx0" brushRef="#br0" timeOffset="61448.9735">16256 11523 113 0,'0'0'1'16,"0"0"2"-16,0 0 3 15,14-4 5-15,4-1 2 0,12 5 2 16,14 0 1-16,13 0 2 16,19 0 1-16,8 0-1 15,15 0-2-15,14 5-2 0,16-3-3 16,4 0 0-16,7 4-1 16,9-4-2-16,13 3-1 15,1-2-1-15,16-3 0 0,0 0-2 16,3 0 0-16,12-3 0 15,7 1-1-15,8-1 0 16,2 1 0-16,2-1 0 16,0 0 0-16,8 3 0 15,0 0 0-15,-2 0 0 0,0 0 0 16,-7 3 1-16,-2 2 0 16,2 0-2-16,-3 2 1 15,-11 1 0-15,-2-1-2 16,-11 1 1-16,-13-1-1 0,-9 1 1 15,-11-3-1-15,-12 2 0 16,-11-2 0-16,-17 1 0 16,-13-5 0-16,-10 2 0 0,-14 0 1 15,-9-3-1-15,-8 2 1 16,-11-2 1-16,-10 0-1 16,-7 0 0-16,-5 0 1 15,-9 0-1-15,1-2 0 0,-5 2 0 16,-2-3-1-16,-10 3 0 15,7 0 0-15,-7 0-1 16,0 0 0-16,0 0 0 16,0 0 0-16,0 0 0 15,10 0 1-15,-10 0-1 0,0 0 0 16,15 0 1 0,-2 0 0-16,0 0-1 0,3-3 1 15,2 2 0-15,7 1-1 16,-1-3 1-16,4-2-1 0,4 2 1 15,3 2-1-15,0-2 1 16,5-2-1-16,-1 2 1 16,5-2-1-16,-1 2 1 0,3-2 0 15,-5-2-1-15,-3 0 2 16,2-1-1-16,-3-2 1 16,-2-3 0-16,-4 1 0 15,-1-5 0-15,3 0 1 0,-3-3-1 16,0-1 0-16,0 0-1 15,-1-1 1-15,-1-3-1 16,2 3 1-16,-9-1 1 16,-1 4 1-16,-2-1 0 15,-3 2 1-15,-4 3 0 0,-9-2 0 16,2 5-1-16,-4-3 0 16,0 0-1-16,0-2-1 15,0 5-1-15,-4-6-1 16,-4 0-1-16,-2-2 0 0,-2 1 0 15,-4-1 0-15,-8 1-2 16,2 0 0-16,-8-3 0 16,-2 6-1-16,-6-4 2 0,1 3-1 15,-8-1 1-15,3 0 0 16,-5 1 2-16,-3 0 0 16,-5 0 0-16,0-3 0 15,-4 5-1-15,-4-5 1 0,-1 3 0 16,-6-1 0-16,-4 1 0 15,-1-1 0-15,-4 2 0 16,-4-2 0-16,-3 1 1 0,-1 1-1 16,-8 0 0-16,1 0 0 15,-6-2 0-15,-2 4 0 16,-4-1 0-16,-7 0 0 16,-3 1 0-16,-4 1 0 15,-2 1 1-15,-4 0-1 16,-6 0 0-16,-5 3 0 15,-1 0 0-15,-5 3 0 0,-3 0 0 16,-6 0 0-16,3 1 0 16,0 1 0-16,-5 1 0 0,2-2 0 15,-2 0 0-15,-3 3 1 16,-1-1-1-16,-1-2 0 16,-6 5 0-16,-1-2 0 0,-3 0 0 15,2 2 0-15,-4 0 0 16,1 0 0-16,-1 0 0 15,2 0 0-15,0 2 0 16,0 3 0-16,-1 0 0 0,-1 2 0 16,-3 1 0-16,2 1-1 15,1 3 1-15,-3 1 0 16,2 1 0-16,4 3-1 16,1 2 1-1,5-2-1-15,11 0 1 0,2 1 0 0,9-2-1 16,8 2 1-16,8 0 0 15,10-1-1-15,12-2-1 16,10 2-3-16,9-1-7 16,10 0-9-16,15 2-26 0,13 1-33 15,3 1-5-15</inkml:trace>
  <inkml:trace contextRef="#ctx0" brushRef="#br0" timeOffset="63551.9926">18975 8204 85 0,'0'0'2'16,"0"0"0"-16,0 0 0 0,0 0 2 16,0 0 1-16,0 0 3 15,0 0 1-15,0 0 3 16,0 0 1-16,0 0 3 15,0 0 2-15,0 0 1 16,0 0 2-16,0 0 2 0,0 0-3 16,0 0 0-16,0 0-3 15,0 0-2-15,0 0-2 16,0 0-3-16,0 0-3 0,0 0-1 16,0 0-2-16,0 0 1 15,0 0 0-15,0 0-1 16,0 0 2-16,0 0-1 15,0 0 0-15,0 0 2 0,0 0 0 16,0 0 0-16,0 0 0 16,0 0 0-16,0 0 0 15,0 0 1-15,0 0-1 16,0 0 0-16,0 0-1 16,-12 0-1-16,5 0-1 0,-5 0-2 15,-6 0 1-15,0 3-2 16,-4-2 0-16,-5 2 0 15,-1 0 0-15,-1-1 0 0,-1 4 0 16,-3-2 0-16,4-1 0 16,-7 2 0-16,7 3 0 15,-3-4-1-15,2 4 1 16,5-1 0-16,-3-2-1 0,10 1 1 16,2-2-1-16,2-1 0 15,3-1 1-15,11-2-1 16,-10 2 0-16,10-2 0 15,0 0-4-15,0 0-3 0,0 0-16 16,7 0-57-16,10-2 0 16</inkml:trace>
  <inkml:trace contextRef="#ctx0" brushRef="#br0" timeOffset="64100.5678">18884 8085 335 0,'0'0'6'0,"0"0"2"0,0 0 0 16,0 0 1-16,-11 0 0 16,11 0 1-16,0 0 1 15,0 0 3-15,16 0-4 0,3 0-2 16,4 0-1-16,4 0 1 15,8 0 0-15,-1 0 0 16,7 0-3-16,-7 0-3 16,-1 0-1-16,-13 3-1 0,4-1 0 15,-9 3-1-15,-4 0 0 16,-2 5 1-16,-9 2 0 16,0 4 0-16,-3 3 1 0,-6 3 0 15,-1 1 1-15,-3 1 0 16,-2 4 1-16,-2-3-2 15,2-3 1-15,0-3 0 16,0-1-1-16,2-3 0 16,4-3 0-16,2-1-1 0,-1-2-1 15,8-9-6-15,-10 10-12 16,10-10-35-16,0 0-26 16,0 0-5-16</inkml:trace>
  <inkml:trace contextRef="#ctx0" brushRef="#br0" timeOffset="64548.2414">18359 8187 349 0,'0'0'5'16,"0"0"3"-16,0-10 3 16,0 10 0-16,0 0 0 15,3-9-2-15,-3 9 1 0,0 0-1 16,0 0-3-16,0 0-4 16,-3 4 0-16,-9 3-1 15,-4 3 0-15,-5 3 2 16,-2-1-1-16,-5 0 0 0,1 2 1 15,0-2-2-15,-1 0 0 16,9-4 0-16,2-1-2 16,4-3 1-16,2 4-1 0,11-8 0 15,-4 12 0-15,4-12 0 16,7 17 1-16,6-5 0 16,1 2 0-16,4 1 1 15,2 0 0-15,4 2 0 16,-1-3 1-16,4 3-1 0,-2-1-1 15,-2-3-6-15,1-4-39 16,-1 3-31-16,2 1-3 16</inkml:trace>
  <inkml:trace contextRef="#ctx0" brushRef="#br0" timeOffset="65519.9175">20286 8085 265 0,'0'0'8'0,"0"0"6"16,0 0 3-16,0 0 1 16,0 0 0-16,0-7-2 15,0 7 1-15,0 0 1 16,-6 10-8-16,1 5-4 0,-2 7-2 15,-5 3 0-15,-5 10 0 16,-2 2 4-16,-5 10 0 16,-6-3 1-16,-2 8 0 15,-6 3-2-15,-1-1 0 0,-3 0-1 16,-5-1 0-16,7-2-2 16,-2-1-1-16,-1-3-1 15,6-4 0-15,-1-4 0 16,6-10-1-16,7 5 0 15,0-10 0-15,8-4 0 0,0-3-1 16,7-8 1-16,10-9-1 16,-11 16 1-16,11-16-1 15,0 0 2-15,0 0-1 0,0 0 1 16,0 0 0-16,0 0-1 16,0 0-1-16,0 0-4 15,0 0-3-15,0-11-7 16,5 2-13-16,3-1-41 0,4-10-17 15</inkml:trace>
  <inkml:trace contextRef="#ctx0" brushRef="#br0" timeOffset="66386.4737">20243 8165 280 0,'0'0'7'0,"0"0"6"16,0 0 1-16,0 0 4 16,0-8 1-16,0 8 3 15,0-17 0-15,0 5 1 16,0-4-7-16,0-3-4 15,0-3-3-15,0-5-2 0,2-6-3 16,2-4-1-16,0-5-1 16,-1-5-1-16,2-2-1 15,-1-9 1-15,0 1-1 0,2-2 1 16,-4 2 0-16,4 5 0 16,-6 5 1-16,3 5 0 15,-3 10-1-15,0 4 1 16,0 6-1-16,0 7 1 0,-3 2-1 15,3 13 0-15,-3-12-1 16,3 12 0-16,0 0-1 16,0 0 0-16,0 0-2 15,0 0 1-15,0 0-1 0,-5 10 1 16,3 5-1-16,-3 7 1 16,2 6 0-16,-4 9 1 15,2 8 0-15,1 4 1 16,-6 0-1-16,7 6 0 15,0-4 1-15,-2 2 0 16,5-2 2-16,0-2 0 16,0-10 0-16,0-5 0 15,0-2 0-15,0-7 0 0,0-3 0 16,0-7 1-16,0-15-2 16,3 10 1-16,-3-10 0 15,0 0-1-15,0 0 0 16,2-7-1-16,-2-5 1 0,0-8-2 15,3 0 0-15,-3-2-2 16,2-1 0-16,-1 4 1 16,-1 1 0-16,0 3-1 15,0 6-1-15,0 9 0 0,0 0 0 16,0 0 2-16,0 14 0 16,0 3-3-1,0 6-10-15,0 2-18 16,-1 2-45-16,1-2-1 15</inkml:trace>
  <inkml:trace contextRef="#ctx0" brushRef="#br0" timeOffset="67300.9555">20245 8216 189 0,'0'0'8'0,"0"0"5"0,0 0 4 16,0 0 5-16,0 0 2 15,-2-9 4-15,2 9 0 0,0 0 0 16,-4-10-4-16,4 10-4 16,0 0-5-16,0 0-4 15,0 0-4-15,0 0-3 0,0 0-2 16,0 0-2-16,0 0 0 16,0 5-1-16,4 4 0 15,2 6-1-15,-2 4 2 16,6 5 2-16,0 3-1 0,3 0 2 15,-1 6 1-15,6-4 0 16,1 6-1-16,3-2 0 16,6-1 0-16,2-1 1 15,0-1-2-15,2-2 0 0,1-1 0 16,3 0-1-16,-2-6 1 16,2-2 0-16,-3 1-1 15,-3-3 0-15,4-2 0 16,-6-3 0-16,-1-2-1 15,-5 2 1-15,-2-4-1 0,0 2 0 16,-5-5 0-16,-2 3-1 16,-6-1 1-16,-7-7 0 15,12 9 1-15,-12-9-1 0,0 0 1 16,0 0 0-16,10 10 0 16,-10-10 0-16,0 0 0 15,0 0 0-15,0 0 0 16,0 0-1-16,0 0-1 0,0 0-2 15,0 0-4-15,0 0-9 16,0 0-13-16,0 0-38 16,0 0-14-16</inkml:trace>
  <inkml:trace contextRef="#ctx0" brushRef="#br0" timeOffset="68497.4417">19833 9085 236 0,'0'0'4'0,"0"0"-2"0,0 0 1 16,0 0 3-16,0 0 1 15,0 0 6-15,0 0 5 16,7 0 2-16,5 9 0 0,4-2 1 15,6 3 3-15,4-3-1 16,6 3-2-16,10-5-4 16,-1 0-3-16,10-5-3 15,-1 0-1-15,-1-5-2 0,1-2-2 16,2-1-1-16,-7-1-1 16,-6-1-1-16,-3 2-1 15,-6 2 0-15,-9-2 0 16,-3 0-1-16,-4 3 1 15,-14 5-1-15,13-5 0 0,-13 5-1 16,0 0 1-16,10-3-1 16,-10 3-1-16,0 0 0 15,0 0-1-15,0 0-1 16,0 0-2-16,0 0-3 0,0 0-1 16,0 0-8-16,0 0-11 15,0 0-52-15,0 0-2 16</inkml:trace>
  <inkml:trace contextRef="#ctx0" brushRef="#br0" timeOffset="68850.0971">20470 8985 353 0,'0'0'3'0,"0"0"1"15,0 0 2-15,0 0 2 16,0 0 1-16,0 0 0 0,9 2 1 16,-9-2 0-16,20 0-2 15,-5 3-2-15,2 0-1 0,2-2-1 16,5-1-1-16,-7 3 0 16,6-3-2-16,-6 5-1 15,-2-2 0-15,-5-1 0 16,-10-2 0-16,10 17 1 15,-10-7 0-15,-5 5 0 0,-5 3 1 16,-3 0 0-16,-4 3 0 16,-3 1 0-16,-1 1-1 15,2-3-2-15,-2-1-6 16,1-3-13-16,7-9-48 0,3 5-9 16</inkml:trace>
  <inkml:trace contextRef="#ctx0" brushRef="#br0" timeOffset="69282.1248">20015 9012 395 0,'0'0'4'0,"0"0"2"15,0 0-1-15,0 0 0 16,0 0 0-16,-11-5 0 16,4 5 0-16,-8 0 0 0,-2 0-2 15,-6 5-3-15,1-3 0 16,-3 8 0-16,-2-5 0 15,-1 0 1-15,1 2 0 16,4-1 0-16,4-2-1 16,4-2-1-16,3 1 0 0,4 0 0 15,8-3 1-15,-5 12-3 16,5-12 2-16,10 18-1 16,5-6 1-16,2 5 0 0,8 3 1 15,3-1 0-15,4 1 0 16,3 4-6-16,-5 5-35 15,9-7-35-15,1 1-2 0</inkml:trace>
  <inkml:trace contextRef="#ctx0" brushRef="#br0" timeOffset="76446.0284">2245 12487 65 0,'0'0'5'15,"0"0"5"-15,10 0 1 0,4 0 6 16,4 0 2-16,8 0 2 16,6 0 1-16,10 0 1 15,5 0-3-15,11 2-3 0,11 1-3 16,0-3-2-16,9 3-1 15,3-1-3-15,6-2 0 16,8 3-2-16,7-3 0 16,-3 0 0-16,9 3 0 0,5-3-1 15,4 0 1-15,7 0 0 16,11 0 0-16,4 0 0 16,1 0-1-16,11 0 0 15,1 0 0-15,2 0-1 16,5 0-1-16,-4-3-1 15,3 3 0-15,-5-3 1 0,8 3-3 16,-5-2 1-16,3 2 1 16,6-3-1-16,5 0 1 15,-3 1-1-15,7-2 1 16,2 1-1-16,6 0 1 0,-3-2 0 16,-7 3-1-16,5 2 0 15,-9-2 1-15,2 2-1 16,-9 0 0-16,2 0-1 0,-3 0 1 15,4 0-1-15,1-3 1 16,1 3-1-16,3 0 1 16,2-2 0-16,3 2-1 15,1 0 1-15,-4 0-1 0,5 2 1 16,-1 1-1-16,1 1 0 16,-10 1 0-16,9 1-1 15,-1-2 0-15,-6-2 0 16,4 1-2-16,-1 2-1 0,3-5 1 15,1 3-1-15,-1-3 1 16,-1 3-2-16,-1-3 4 16,2 0-3-16,-3 0 3 15,-1 0 0-15,-2 2 0 16,4-2 0-16,-5 0 1 0,4 0 0 16,1 2-1-16,7-2 1 15,0 0 0-15,0-2 0 16,-6 0 0-16,12-1 1 0,-1 0-1 15,-6 3 0-15,1-2 0 16,-2 2 1-16,2 0-1 16,-3 0 1-16,-1 2-1 0,-6 4 0 15,0-2 0-15,-3-2 0 16,-1 4 0-16,-5 0 0 16,-2-5 0-16,-2 4 0 15,-8-2 0-15,-2 0 0 16,-7-1 1-16,-14 0-1 0,-8 1 0 15,-16-1 0 1,-14 1 0-16,-13-3 0 0,-14 5 0 16,-12-1-11-16,-18 8-42 15,-14-2-19-15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0:35.055"/>
    </inkml:context>
    <inkml:brush xml:id="br0">
      <inkml:brushProperty name="width" value="0.05292" units="cm"/>
      <inkml:brushProperty name="height" value="0.05292" units="cm"/>
      <inkml:brushProperty name="color" value="#00B0F0"/>
    </inkml:brush>
  </inkml:definitions>
  <inkml:trace contextRef="#ctx0" brushRef="#br0">18326 19032 197 0,'0'0'0'15,"0"0"-2"-15,18 10-15 16,0 0-32-16,19-2-10 16</inkml:trace>
  <inkml:trace contextRef="#ctx0" brushRef="#br0" timeOffset="47691.3161">7162 6186 290 0,'0'0'6'0,"0"0"2"16,0 0 1-16,0 0 2 15,0 0 1-15,0 0 1 16,0 0 0-16,0 0 0 0,0 0-5 15,0 0-5-15,0 0-1 16,0 0-1-16,0 0-1 16,13 0 0-16,-1 2 0 15,6 5 1-15,4-2 3 0,5 3 0 16,8-1 0-16,5 0 1 16,2 0 0-16,5-2 0 15,3 1 0-15,2-4 0 16,3-2 0-16,-3 0 1 0,1-2-2 15,3-9 1-15,-1-1-1 16,0-2 1-16,-3-1-1 16,0-2 0-16,-2 0-1 15,-2-1 0-15,-4 3 0 16,-7 3 0-16,-5-1-1 0,-7 3 0 16,-4 6 1-16,-7-1-1 15,-14 5 0-15,12-3 1 16,-12 3-1-16,0 0 1 15,0 0-1-15,0 0 1 0,0 0-1 16,0 0 0 0,0 0-1-16,0 0 1 0,0 0-1 15,0 0 0-15,0 0 1 16,0 0-2-16,0 0 0 16,0 0 0-16,0 0 0 0,0 0 0 15,0 0 0-15,0 0-4 16,0 0-9-16,0 0-16 0,0 0-55 15,0 0-2-15</inkml:trace>
  <inkml:trace contextRef="#ctx0" brushRef="#br0" timeOffset="48951.2377">9770 6290 314 0,'0'0'5'0,"0"0"2"15,0 0 1-15,0 0 1 16,0 0 0-16,0 0 0 0,0 0 2 15,0 0 2-15,0 0-5 16,-3 7 0-16,3-7 0 16,12 14 1-16,1-4 2 15,4-2 0-15,6-3 0 16,9-1 0-16,6-4-1 0,11 0 0 16,6-4-2-16,10-6-1 15,3-3-1-15,6-3-1 16,2-1-2-16,2-3-3 15,2-1 0-15,-2-1 0 16,-5-2 0-16,-1 1 0 0,-12 3 0 16,-1 2 0-16,-12 4 0 15,-4 2 0-15,-11-1 0 16,-12 6 0-16,-3 2 0 16,-4 3 0-16,-13 2 0 0,10-3 0 15,-10 3 0-15,0 0 0 16,0 0 0-16,0 0 0 0,0 0 0 15,0 0 0-15,0 0 0 16,0 0 0-16,0 0 0 16,0 0 0-16,0 0 0 0,0 0 0 15,0 0 0-15,0 0 0 16,0 0 0-16,0 0 0 16,0 0 0-16,0 0 0 15,0 0 0-15,0 0 0 16,0 0 0-16,0 0 0 15,0 0 0-15,0 0 0 0,0 0 0 16,0 0 0-16,0 0 0 16,0 0 0-16,0 0 0 15,0 0 0-15,0 0 0 16,0 0 0-16,0 0 0 16,0 0 0-16,0 0 0 0,0 0 0 15,0 0 0-15,0 0 0 16,0 0 0-16,0 0 0 0,0 0 0 15,0 0-24-15,0 0-51 16,0 0-13-16</inkml:trace>
  <inkml:trace contextRef="#ctx0" brushRef="#br0" timeOffset="49425.5854">10893 5966 393 0,'0'0'6'0,"0"0"2"0,0 0 1 16,0 0 1-16,0 0-1 16,0 0 0-16,-2 4 1 15,2-4 1-15,5 5-5 16,8-2-3-16,1-1 0 0,6-2-2 16,8 2 2-16,-1-2 0 15,3 0 0-15,2 0-1 16,-2 0-1-16,-2-2 1 15,-7-3-1-15,-1 0 1 0,-6 5-1 16,-5-3 1-16,-9 3 0 16,2 6 0-16,-6 11-1 15,-9-3 0-15,-2 3 0 16,0 6-1-16,-2 3 1 0,-3 0-1 16,3-4-2-16,-1-2-2 15,11-1-8-15,-4-5-20 16,-6-4-50-16,15 0-4 0</inkml:trace>
  <inkml:trace contextRef="#ctx0" brushRef="#br0" timeOffset="50248.8781">9852 6166 380 0,'0'0'7'0,"0"0"1"0,0 0 2 16,0 0 0-16,0 0 1 15,0 0 1-15,0 0-3 16,-5 9 2-16,-8-3-6 0,1 4-2 15,-8-1-2-15,-3 4-1 16,-1 3 0-16,-1 0 0 16,-2 0 0-16,4 1 0 15,4-5 0-15,1-3 0 16,6 1 0-16,-1-5 0 0,13-5-1 16,-10 5-1-16,10-5 0 15,0 0 1-15,8 2-1 16,2-2 1-16,2 3 0 0,3 2 0 15,5-2 1-15,3 3 0 16,2-3 1-16,0 5-1 16,1 1 1-16,-1-1-1 15,3 0-3-15,-1 2-17 0,8-3-58 16,-8 1 0-16</inkml:trace>
  <inkml:trace contextRef="#ctx0" brushRef="#br0" timeOffset="51095.7287">8129 5920 282 0,'0'0'8'0,"0"0"4"0,0 0 4 15,0 0 2-15,0 0 2 16,5 0 3-16,-5 0 1 16,0 0-1-16,0 0-8 15,0 0-5-15,0 0-4 16,0 0-2-16,0 0-2 16,8 8-2-16,-8-8 0 0,17 15 0 15,-2-9 0-15,3 3 3 16,6-4-1-16,1-2 1 15,0-3 0-15,-2 0 0 0,-2-3-1 16,-3-2 0-16,-1 2 1 16,-6-3-1-16,-2 4-1 15,-9 2 0-15,10 0-1 16,-10 0 0-16,0 6 1 0,0-6 0 16,0 17-1-16,0-2 0 15,0 2 1-15,0 1-1 16,-2 1 1-16,-3 1 0 15,0-2-1-15,0-1-1 0,3-2-3 16,-3-3-4-16,5 0-17 16,0-2-56-16,-3 1-3 15</inkml:trace>
  <inkml:trace contextRef="#ctx0" brushRef="#br0" timeOffset="51775.2587">7379 6017 340 0,'0'0'5'0,"0"0"1"15,0 0 0-15,0 0 0 16,-13 9 0-16,3-1 0 15,0 8 2-15,-2-4-1 0,-6 0-5 16,-1 5 0-16,-2 1 1 16,-1-3 0-1,0-1 1-15,-3-1-1 0,5-1 1 16,1-1 0-16,-2-7 0 16,4 1 0-16,2-2 0 0,2-1 1 15,3-2 1-15,10 0-3 16,-14 0 1-16,14 0-2 15,0 0-1-15,0 0-1 0,0 0-1 16,0 0 0-16,7 0 0 16,8 0-1-16,3 5 2 15,7 2 0-15,4 8 1 0,1-2 0 16,5 4 0-16,-5-1-17 16,-10 2-60-16,17 2-1 15</inkml:trace>
  <inkml:trace contextRef="#ctx0" brushRef="#br0" timeOffset="61376.3678">3032 8710 186 0,'0'0'6'0,"0"0"5"16,-11-10 2-16,11 10 4 16,-16-10 2-16,7 2 1 15,-1 1 1-15,-3 0 0 16,6 2-5-16,-5 3-5 0,5 2-3 15,-6 0-3-15,5 4-2 16,-5 6-2-16,1 3-1 0,-2 4 0 16,-2 5 0-16,4 5 1 15,-3 1 0-15,3 9 0 16,1 1 0-16,1 1 0 16,6 2 1-16,-1 3-2 0,3-3 0 15,2 4 0-15,2-3 0 16,5 2 0-16,5-4-2 15,6-5 2-15,0 4-1 16,4-7 1-16,8 1 1 0,-3-6 1 16,8-4-1-16,-1-4 2 15,2-4 0-15,3-3-1 16,-2-4 1-16,3-6 1 16,0-2 1-16,-4 0-1 15,4-10 0-15,-7-2 0 0,3-5 1 16,-6-6 0-16,0-2 0 15,-6-2 0-15,-2-5 0 16,1 0 1-16,-10-8 0 16,4 1-1-16,-10-4 1 0,-2-4-2 15,-5-3 1-15,-10 2-1 16,-5-8-1-16,-7 5-1 16,-5 1-1-16,-8 3 0 0,-3 2-1 15,-6 13 1-15,-2 2-1 16,0 13 0-16,-4 4 0 15,-3 11-1-15,4 2 1 16,-4 11-1-16,9 3 1 16,-1 1-1-16,10 7-1 0,8-2-4 15,8 2-5-15,8 3-14 16,11 10-51-16,5-21-5 16</inkml:trace>
  <inkml:trace contextRef="#ctx0" brushRef="#br0" timeOffset="62562.236">5698 15091 282 0,'0'0'7'16,"0"0"6"-16,0-11 3 15,0 11 4-15,0-9 2 0,0 9 3 16,2-10 0-16,-2 10-1 15,0 0-8-15,0-7-5 16,0 7-3-16,7 12-2 16,6 8-3-16,4 7 0 0,6 11-1 15,4 9 2 1,8 5 2-16,10 12 0 0,0 2-1 16,5 4-1-16,-4 0-1 15,2 1-3-15,2-4 0 16,-6 4 0-16,-2-10 0 15,1 3 0-15,-8-7 0 0,-3-7 0 16,-2-3 0-16,-5-8 0 16,-7-4 0-16,-4-11 0 0,-2-1 0 15,-1-11 0-15,-6-3 0 16,-5-9 0-16,0 0 0 16,0 0 0-16,0 0 0 15,0 0 0-15,-5 0 0 0,-8-11-9 16,8 3-34-16,3-4-45 15,-10-7-4-15</inkml:trace>
  <inkml:trace contextRef="#ctx0" brushRef="#br0" timeOffset="63355.511">5656 14937 281 0,'0'0'5'0,"0"0"4"16,0 0 1-16,0 0 1 15,0 0 3-15,0 0-2 16,-7 0 2-16,7 0 1 15,0 0-2-15,0 0-3 0,0 0 1 16,0 0-1-16,2-7 1 16,0-5 1-16,1-2 0 15,-1-10 0-15,6-3 2 16,-6-7-3-16,2-11-2 16,-1-12 0-16,1-5-3 15,-4-10-6-15,0-7 0 0,-4-8 0 16,-3-4 0-16,0-4 0 15,-3-2 0-15,0 9 0 16,0 3 0-16,-2 2 0 0,4 13 0 16,-1 8 0-16,6 5 0 15,-2 12 0-15,0 6 0 16,3 9 0-16,-4 7 0 0,6 8 0 16,-3 3 0-16,3 12 0 15,-2-10 0-15,2 10 0 16,0 0 0-16,0 0 0 15,-5 7 0-15,5 7 0 0,0 1-4 16,5 12-16-16,-3 0-29 16,7 9-39-16,0 2-2 15</inkml:trace>
  <inkml:trace contextRef="#ctx0" brushRef="#br0" timeOffset="64121.4378">6446 16106 287 0,'0'0'2'15,"0"0"2"-15,0 0 2 16,0 0 0-16,0 0 2 0,0 0 5 16,9 6 0-1,5-5 2-15,-2 2 0 0,11 0-1 16,4-1-1-16,5-2 0 16,8 0-2-16,2 0-2 15,8 0 0-15,0-2-2 16,1-1 1-16,4-1-1 0,0-2 0 15,-3 2-1-15,-3-1 0 16,-3-2-1-16,-4 2-1 16,-5 0 0-16,0 2-2 0,-12-1 0 15,-5 1 0-15,1 0-1 16,-9 1 1-16,-2 2-2 16,-10 0 1-16,10-3 0 0,-10 3-1 15,0 0 1-15,0 0-1 16,0 0 0-16,9-3 1 15,-9 3-1-15,0 0-1 16,0 0 0-16,0 0-3 16,0 0-3-16,0 0-6 0,0 0-11 15,3-6-37-15,-3 6-25 16,0 0-6-16</inkml:trace>
  <inkml:trace contextRef="#ctx0" brushRef="#br0" timeOffset="65040.4717">7311 15973 257 0,'0'0'7'16,"0"0"4"-16,0-12 2 15,0 5 3-15,5-6 3 0,3-5 0 16,2-1 2-16,5-11 3 16,2-2-5-16,6-13-3 15,4-7-2-15,3-7-1 16,7-2-1-16,0-12-2 0,6 1-2 16,-1-2-1-16,-3 2-1 15,4 5-1-15,-3 8-1 16,-6 4-1-16,-2 8 0 15,-4 10-1-15,-3 8 0 0,-7 6-2 16,-4 6 0-16,-7 7 0 16,-7 10 0-16,11-11 0 0,-11 11 0 15,0 0 0-15,0 0 0 16,0 0 0-16,0 0 0 16,0 8 0-16,0-8 0 15,-8 17 0-15,1-1 0 16,-3-2-2-16,-3 3 1 0,-1 6 0 15,-4-3-1-15,1 2 0 16,-1 0 0-16,-3 1 0 16,5-4 0-16,2 1 0 15,3-8 0-15,-1 1 1 16,12-13-1-16,-13 12 1 16,13-12 0-16,0 0 1 0,2-15 0 15,9 1 1-15,1-7 0 16,6-1 1-16,-4-7 0 15,9-1 0-15,-3 3 0 0,-3-1 1 16,1 4-1-16,-6 5 0 16,1 1 1-16,-6 7 0 15,-7 11-3-15,7-9 0 0,-7 9 0 16,0 0 0-16,0 0-5 16,-7 14-3-16,2-7-6 15,-3 10-11-15,1 7-48 16,-3-12-14-16</inkml:trace>
  <inkml:trace contextRef="#ctx0" brushRef="#br0" timeOffset="65856.8897">7844 13387 311 0,'0'0'6'0,"0"0"5"0,0-10 0 15,0 10 3-15,0 0-1 16,2-10 2-16,-2 10-3 0,0 0 0 16,0 0-6-16,2 24-3 15,1 29 0-15,-1 11-2 16,-2 15 1-16,0 16 1 16,0 14 1-16,0 9 0 15,-5 3 0-15,-2-1 0 16,0-19-2-16,-1-5 1 15,3-9-2-15,-5-7-1 0,8-13 2 16,-3-12-2-16,5-12 1 16,-4-5-2-16,2-16 2 15,2-7 1-15,0-15-2 16,0 0 1-16,6-15-1 16,-4-15-1-16,1-12-1 15,2-14 0-15,2-16-2 0,-2-13 0 16,3-10 0-16,-1-6 1 15,-2-5-1-15,2-5 1 16,-2 4 1-16,3 0 1 0,-3 10 2 16,-3 8 0-16,3 14 3 15,-2 10 1-15,-1 15 1 0,-2 10-1 16,0 13-3-16,0 18 1 16,0 16-1-16,0 27-1 15,0 26 0-15,-5 19 0 16,5 18 0-16,-5 15 0 15,3 11 2-15,-3 8 1 0,-1-4-2 16,2-11-1-16,1-10-7 16,1-16-13-16,-5-11-61 15,-1-7-1-15</inkml:trace>
  <inkml:trace contextRef="#ctx0" brushRef="#br0" timeOffset="66470.3057">5808 13404 216 0,'0'0'8'0,"0"0"3"15,-13-17 4-15,5 7 3 16,-1 3 3-16,-2-4 0 15,2 2 1-15,-3-1-3 16,3 10-5-16,0 12-5 16,-1 20-2-16,-1 16-1 0,4 16-3 15,0 15-1-15,2 16 3 16,0 9 0-16,3 5 0 16,0-1 1-16,2-6-1 15,0-3 0-15,0-7-1 16,0-11 0-16,0-4-2 0,0-7 3 15,-4-12-4-15,1-5-1 16,3-6-6-16,-4-9-14 16,4-17-49-16,4-1-10 0</inkml:trace>
  <inkml:trace contextRef="#ctx0" brushRef="#br0" timeOffset="67106.6737">7814 13447 373 0,'0'0'5'0,"0"0"3"16,0 0 1-16,-8-11-1 15,8 11 0-15,0 0-1 16,0 0 2-16,-6 26-1 0,6 10-2 16,0 17-3-16,4 15 0 15,-2 14 1-15,-2 13 0 16,0 11 0-16,0 3 1 15,0 2 0-15,0-2 0 0,-2-5-1 16,-6-7 0-16,5-3-2 16,1-9 2-16,-3-14-1 15,3-6-2-15,-3-11 0 0,5-14-2 16,-2-11 0-16,2-9-3 16,0-20-1-16,0 0-1 15,2-18-4-15,0-18-3 0,6-11-1 16,-4-10 1-1,3 0 0-15,2 0 4 0,-7 5 1 16,3 7 0-16,-3 16 1 16,1 19-15-16,10 11-47 15,-13 20-5-15</inkml:trace>
  <inkml:trace contextRef="#ctx0" brushRef="#br0" timeOffset="112779.3649">5594 14685 114 0,'0'0'6'0,"0"0"2"15,0 0 4-15,0 0 2 0,5 6-1 16,-5-6-4-16,0 0-3 16,0 11 1-16,2 4-2 15,-2 10-2-15,5 12-2 16,-3 17-1-16,2 13 2 0,3 20 5 16,0 14 2-16,3 21 0 15,-4 5-3-15,3 1-1 16,-4 6-1-16,1 2-2 15,-2-5-1-15,-2 3-1 0,0-10-1 16,0-15 0-16,-2-2-1 16,0-3 1-16,-2-15-1 15,0-15 0-15,0-5 1 16,-3-12-2-16,2-11-8 16,1-7-15-16,-1-15-12 0,3-4-13 15</inkml:trace>
  <inkml:trace contextRef="#ctx0" brushRef="#br0" timeOffset="113559.9441">6439 16171 70 0,'0'0'1'0,"0"23"-1"15,5 1 2-15,-3 9 0 16,1 9 1-16,2 6 1 16,-1 15-2-16,1 9 2 15,1 0 1-15,-4-3-1 0,1 4 1 16,-1-7 1-16,-2-4-1 16,0 3-1-16,0-14 2 15,0-3-2-15,0-7-1 0,0-9-7 16,-2-1-12-16,2-6-7 15,-3-11-8-15</inkml:trace>
  <inkml:trace contextRef="#ctx0" brushRef="#br0" timeOffset="114421.5076">5651 16528 288 0,'0'0'5'15,"0"0"2"-15,0 0 0 16,0 0 0-16,10 2 4 15,-10-2 0-15,11 3 2 0,0 1 3 16,1-1-5-16,11-1-1 16,2 4 0-16,5 1 0 15,2-2-1-15,10 1-3 16,-2-2 0-16,5 4-3 16,-4-3 1-16,3-1 0 15,-5 2-3-15,-1-1 1 0,-2-1-1 16,-4-1 0-16,-4 2-1 15,-6 0 1-15,-6-1-1 16,-4 1 1-16,0-2-1 16,-12-3 1-16,13 10-1 0,-13-10 1 15,0 0-2-15,5 9 0 16,-5-9-1-16,0 0-2 0,0 10-3 16,0-10-4-16,0 0-11 15,-7 8-30-15,7-8-27 16,0 0-7-16</inkml:trace>
  <inkml:trace contextRef="#ctx0" brushRef="#br0" timeOffset="114827.2802">6190 16494 333 0,'0'0'5'16,"0"0"3"-16,0 0 2 16,0 0 0-16,0 0 1 15,0 0 2-15,10-5-1 0,-10 5 0 16,14-3-4-16,0 3-3 16,-2 0-2-16,3 0 1 0,0 3-2 15,3 2 0-15,-2-4 0 16,0 7-1-16,-2-3 0 15,-1 3 0-15,-1-4 0 16,-2 6 0-16,-4 0 1 0,1 2 0 16,-7 6 0-16,-7 5 1 15,-1-4-1-15,-5 6 1 16,-2-1 0-16,-4 2-1 16,-1-2 0-16,-3-2-1 15,1-2 0-15,2-5-3 0,-1 0-2 16,5-3-4-1,-2-4-8-15,3-3-16 0,-2-5-46 16,7 0-6-16</inkml:trace>
  <inkml:trace contextRef="#ctx0" brushRef="#br0" timeOffset="115293.0165">5939 16361 302 0,'0'0'6'0,"0"0"2"0,0 0 3 16,0 0-1-16,0 0 1 16,-7 6 1-16,7-6 2 15,-19 15 1-15,8 0-6 0,-4-6-3 16,-2 6-1-16,-1 0 0 16,-4-3-1-16,4 2 0 15,-2-7-1-15,3 0 0 16,4-2-1-16,1 0 0 0,5-2-1 15,7-3-1-15,-13 2-1 16,13-2 0-16,0 0 0 16,0 0-1-16,5 10 0 15,6-3 1-15,-2 5 0 0,9 5 0 16,-4 6 1-16,9 4 1 16,-3 1-2-16,2 1-8 15,1 3-27-15,5-2-40 16,-4-3-5-16</inkml:trace>
  <inkml:trace contextRef="#ctx0" brushRef="#br0" timeOffset="116216.0663">5675 17222 345 0,'0'0'8'15,"0"0"4"-15,0 0 2 0,0 0 2 16,4-10 1-16,-4 10-1 16,7-13 2-16,0 3-1 15,0-2-7-15,9-3-3 0,-2 5-4 16,6-5 0-16,3 5-2 16,1 1 0-16,-4 2 0 15,3 4-1-15,-6 3 1 16,-2 3-1-16,-4 4 1 0,-5 2-1 15,-1 6 2-15,-5 2-1 16,-2 3 0-16,-1-10-1 16,1 5 0-16,-3-4-1 0,0 3 0 15,0-4 0-15,-2 5-1 16,1-6 1-16,4 4-1 16,-2-1 1-16,4 1 1 15,0-6 0-15,4 4 0 16,-4-11 0-16,15 14 0 15,-8-7 1-15,3 1-1 16,3-3 0-16,-2 0 0 0,3-1 0 16,0 4 1-16,-1-4-1 15,-1 2 1-15,-2 1 0 16,1 0 1-16,-6 4-1 0,-3 2 0 16,-2-1 0-16,-5 0-1 15,-2 0 1-15,-6 0 0 16,-2-1-2-16,0 3 0 0,-5-4-3 15,3 4-2-15,-6-5-7 16,6 1-23-16,0 0-44 16,-5-6-5-16</inkml:trace>
  <inkml:trace contextRef="#ctx0" brushRef="#br0" timeOffset="117209.9741">6146 17169 385 0,'0'0'7'0,"0"0"3"15,0 0 1-15,0 0 2 16,0 0-1-16,0 0 0 0,0 0 0 16,0 0 1-16,-3 8-7 15,3 4-3-15,3 3-2 16,-3-7-2-16,2 2 1 15,0 2-1-15,1 0 0 16,-2-2 0-16,5 0 0 0,-4 0 0 16,1 2 0-16,3-1 2 15,-6-11-1-15,7 15 2 0,-7-15-1 16,2 6-1-16,-2-6 3 16,0 0-1-16,0-12 0 15,0-6 0-15,-7-6-1 16,-1 2 0-16,3-3 0 15,-2 3 0-15,4 4-3 0,1 8 1 16,2 10 0-16,5-10-1 16,-5 10 1-16,15 3 0 15,-3 1 1-15,3 7-1 16,0 1 1-16,0 1 0 0,-2 0 0 16,-1-1 0-16,1-3 1 15,-6 1-1-15,-7-10 1 16,12 10 0-16,-12-10 0 15,0 0 0-15,0 0 0 16,0-7 0-16,0-6 0 16,-3-4 0-16,-1 2-1 0,4-3-1 15,-3-3 1-15,3 5-1 16,0 2 0-16,0 2 0 16,0 12 0-16,7-11 0 0,-7 11 0 15,16 6 0-15,-4 1 1 16,1 8-1-16,-4-3-1 15,9 5-3-15,-6 0-10 0,4 1-15 16,-9-10-39-16,-7-8-13 16</inkml:trace>
  <inkml:trace contextRef="#ctx0" brushRef="#br0" timeOffset="117562.1363">6476 17070 316 0,'0'0'1'15,"0"0"1"-15,0 0 2 0,0 10 0 16,0-10 0-16,5 18-1 16,0-8 2-16,2 2-1 15,1 3 0-15,2-3-2 0,-3 0-1 16,4-2 0-16,-6 0 0 16,-5-10 2-16,12 7 0 15,-12-7 1-15,0 0 2 16,7-17 0-16,-5 5-1 0,2-5 2 15,-2-5-2-15,0-3-2 16,1-3 0-16,2 6-2 16,-1 2-2-16,1 3 0 0,0 7 1 15,-5 10-1-15,13-9 0 16,-13 9 1-16,12 12 0 16,-1 0 0-16,-4 3 1 15,5 2 0-15,-1 2-2 16,-4-1-10-16,10-3-40 15,-5 5-22-15</inkml:trace>
  <inkml:trace contextRef="#ctx0" brushRef="#br0" timeOffset="128305.7953">15450 6854 370 0,'0'0'4'0,"0"0"1"0,-7-8 2 16,7 8-3-16,0 0-1 15,-8-9 0-15,8 9-1 0,-2 9 1 16,2 19-4-16,5 9-1 16,4 17 0-16,9 12 2 15,3 13 1-15,0 7 1 16,3 3 0-16,0 0-1 16,-2-5 1-16,-5-6-1 15,-6-12 0-15,-6-8 0 0,-5-12-1 16,-5-8 1-16,-6-14 1 15,-2-4 0-15,-1-15 0 16,-3-8-1-16,-6-16 1 0,1-13-2 16,0-18 1-16,2-11 0 15,-3-17-2-15,6-8 1 16,7-8 0-16,5-3 0 16,5 5 1-16,7 3 0 0,13 12 0 15,5 8 1-15,10 12 0 16,5 14-1-16,5 12 0 15,2 11-1-15,7 10 1 16,-3 10-1-16,-11 5-1 16,3 15 0-16,-13 9 0 0,-5 9 1 15,-9 1-1-15,-12 6 1 16,-4 0 0-16,-12-4 0 16,-8-2 1-16,-7-3 0 0,-3-6-1 15,-5-5 1-15,3-3-1 16,0-8-1-16,7 1 0 15,2-3 0-15,9 1 0 16,5 1 0-16,15 1 0 0,6 6 0 16,16-4 1-16,1 8 0 15,9 0 0-15,3 4 0 16,5 1 0-16,-2-3 0 16,-1 0 1-16,-1-2-1 0,-8 0-1 15,-4-2-3-15,-2 0-16 16,-3 8-51-16,-5-16-7 15</inkml:trace>
  <inkml:trace contextRef="#ctx0" brushRef="#br0" timeOffset="128596.9527">16288 6943 396 0,'0'0'2'16,"0"0"-2"-16,0 0-1 0,0 0 0 16,0 10 0-16,0 7 0 15,0 12 1-15,2 3 0 16,6 7-2-16,-3 3 3 16,5 5 0-16,0 3 0 15,0-6 0-15,1-4 0 0,-1-8 0 16,1-5 0-16,-6-9 1 15,-1-2 0-15,0-5 0 16,-4-11-9-16,0 0-18 16,-5-2-26-16,0-14-22 15</inkml:trace>
  <inkml:trace contextRef="#ctx0" brushRef="#br0" timeOffset="129034.438">16641 6924 288 0,'0'0'7'0,"0"-10"4"16,0 10 2-16,-8-15 3 15,8 15 0-15,-12-15 2 16,0 5 0-16,-2 2-1 0,-2 6-7 15,-2 2-3-15,-4 10-3 16,-6 12-2-16,-1 10 1 16,-1 8-1-16,3 10-1 15,2 4 2-15,3 1-1 16,4 1 1-16,11-1-1 16,7-8 0-16,1-7 1 0,15-5 1 15,9-6 0-15,5-7 0 16,7-6 1-16,5-7 0 0,6-6 0 15,-1-3 0-15,0 0-2 16,-3-7 0-16,-5 2-1 16,-7-2-1-16,-11 2 1 0,-5-1-1 15,-8 6 0-15,-8 0-1 16,0 0-1-16,0 0-2 16,0 0-6-16,0 0-15 15,0 0-45-15,0 0-17 16</inkml:trace>
  <inkml:trace contextRef="#ctx0" brushRef="#br0" timeOffset="129464.4517">17464 6788 399 0,'0'0'3'0,"0"0"0"15,0 0 1-15,-10-14 0 16,0 10 1-16,-5 2 0 16,-6 2 0-16,-3 10 1 15,-6 7-2-15,-2 10 0 0,2 8-1 16,3 10-1-16,4 3 1 16,6 5-1-16,10-2-1 15,7-2 1-15,10-6 0 16,10-2 2-16,7-15 1 15,10-3 0-15,5-9 1 16,8-6 0-16,0-3 1 0,0-5-1 16,0-5 1-16,-6-5-2 15,-9 5-2-15,-3-2-3 16,-12-1 0-16,-5 4 0 0,-15 4 0 16,10-3 0-16,-10 3 0 15,0 0 0-15,0 0 0 16,0 0 0-16,0 0 0 0,0 0 0 15,0 0 0-15,0 0 0 16,-5 0-16-16,5 0-72 16,0 0-3-16</inkml:trace>
  <inkml:trace contextRef="#ctx0" brushRef="#br0" timeOffset="130129.2598">15132 8427 271 0,'0'0'6'15,"-12"3"4"-15,1 2 4 16,1-4-1-16,10-1 0 0,-20 8 0 16,20-8 2-16,0 0 4 15,0 0-4-15,41 3-4 16,19-14-2-16,20-5 0 15,33-11 2-15,26-5-1 0,30-6-1 16,28-6-3-16,14-3-1 16,14 2-1-16,5-2 0 15,1 5 0-15,1 9-1 16,-6-4 0-16,-2 8 0 0,-8-1-1 16,-5 3-1-16,-7 4-1 15,-5-1 1-15,-15 6-1 16,-15-2 0-16,-21 6 0 15,-22-1 0-15,-25 5 2 16,-27 2 0-16,-16 4 0 16,-24-2 1-16,-13 4-2 0,-21 2 0 15,0 0-3-15,0 0-5 16,-5-8-14-16,-11-1-55 16,4 9-11-16</inkml:trace>
  <inkml:trace contextRef="#ctx0" brushRef="#br0" timeOffset="131023.1026">18647 6827 339 0,'0'0'3'0,"0"0"1"0,0 0-1 16,0 0 1-16,0 0 3 16,12-7 2-16,6 2 0 15,12 0 4-15,16-1-4 16,15-3 1-16,14-1 0 0,8-3-1 16,10 1 0-16,4-1-3 15,2-1 0-15,-4-4-1 16,-11 9-2-16,-8-1 0 15,-7 0-1-15,-15 3 0 16,-7-2 1-16,-10 4-2 16,-13 4 1-16,-5 1 0 0,-7 0 0 15,-12 0 0-15,0 0 0 16,0 0 1-16,0 0-1 16,0 0-1-16,0 0 1 0,0 0-1 15,0 0 0-15,0 0 0 16,0 0-1-16,0 0 1 15,0 0-1-15,0 0 1 0,0 0 0 16,0 0 1-16,0 0-1 16,0 0 1-16,0 0 0 15,0 0 0-15,0 0 0 16,0 0 0-16,3-11-1 0,-3 11 1 16,0-19 0-16,-3 4-2 15,-2-2 0-15,0-6 0 16,1-4 0-16,-4-10 0 15,-1-3 0-15,6-7 0 16,-7-7 0-16,2-3 0 0,1-8 0 16,-1 4 0-16,1-2 0 15,-1 5 0-15,3 0 0 16,0 6 0-16,1 8 0 16,-4 4 0-16,8 6 0 0,-5 3 0 15,2 9 0-15,1 3 0 16,-1 6 0-16,1 3 0 15,2 10 0-15,-3-9 0 0,3 9 0 16,0 0 0-16,0 0 0 16,0 0 0-16,0 0 0 15,0 0-2-15,0 0-4 16,0 0-7-16,0 0-11 0,0 0-35 16,-4 7-25-16,4-7-4 15</inkml:trace>
  <inkml:trace contextRef="#ctx0" brushRef="#br0" timeOffset="131308.788">20094 5177 370 0,'0'0'5'15,"0"0"4"-15,0 0-1 16,0 0-1-16,0 0-1 0,0 0 1 16,0 0 0-16,8 12 0 15,-3 6-4-15,-1 7-2 16,-1 2-1-16,2 5 2 16,-1 8 2-16,5-3 0 15,-2-2-4-15,0 0-12 0,-5-8-24 16,-2-3-40-16,5-4-2 15</inkml:trace>
  <inkml:trace contextRef="#ctx0" brushRef="#br0" timeOffset="131510.4622">19948 5320 365 0,'0'0'5'15,"0"0"0"-15,0 0 3 0,0 0 0 16,9-3 2-16,6-3 0 15,7 1 0-15,6-5 1 16,8 2-3-16,8-1-2 16,2-1-1-16,7 5-2 0,-4 0-1 15,-4 3-5-15,0 2-10 16,-16 0-26-16,-6 7-41 16,-7 8-3-16</inkml:trace>
  <inkml:trace contextRef="#ctx0" brushRef="#br0" timeOffset="132041.4308">19697 6807 312 0,'0'0'10'0,"0"0"3"16,0 0 3-16,0 0 3 0,0-4 1 16,0 4 1-16,0 0 0 15,7-13 0-15,-7 13-9 16,12-7-4-16,-1 2-2 0,6-1-3 15,-4 2-1-15,6-2-2 16,3 1 1-16,-3 2-1 16,2 2 0-16,-3-2 0 15,-1 3-1-15,-4 0 0 0,-4 0 0 16,-9 0-1-16,15 0-3 16,-15 0-5-16,0 0-11 15,0 0-40-15,0 0-21 0</inkml:trace>
  <inkml:trace contextRef="#ctx0" brushRef="#br0" timeOffset="132930.8782">19674 6718 246 0,'0'0'8'0,"0"0"4"0,0 0 2 16,0 0-4-16,0 0-1 15,0 0-1-15,0 0 0 0,0 20 4 16,10 7-8-16,0 12-2 16,3 14-2-16,-1 6 4 15,0 10 4-15,1 5 0 16,-4 1 0-16,-2 0-1 16,-1-6-1-16,-4-5-1 0,-2-9 1 15,-2-8-2-15,-4-10-2 16,2-5 0-16,-5-5 0 0,6-7 0 15,-3-2-1-15,2-6-1 16,1 0 1-16,3-1-1 16,0-11 1-16,0 12 0 15,0-12 0-15,10 7 1 0,5-7 0 16,5 0-1-16,7 0 1 16,10 0 1-16,16-7 0 15,3-3 2-15,14 2 0 16,5-2 1-16,0 3-1 0,-1-4 1 15,-4 2 0-15,-8 2 0 16,-13 0-2-16,-8 4-1 16,-16-2 0-16,-6 2-1 15,-9 3 0-15,-10 0 0 16,0 0 0-16,0 0 0 16,0 0 0-16,0 0-1 0,-9 5-1 15,9-5-2-15,-11 10-4 16,11-10-13-16,-15 0-47 0,15 0-17 15</inkml:trace>
  <inkml:trace contextRef="#ctx0" brushRef="#br0" timeOffset="133305.3562">20757 7783 370 0,'0'0'3'16,"0"0"5"-16,0 0 4 16,0 0 0-16,0 0 2 0,0 0 1 15,11-5 0-15,1-2 2 16,10 0-3-16,8-4-5 15,3-1-3-15,9 0-1 0,1-2-2 16,3 2-1-16,0 3 0 16,-5 4-1-16,-4-1 0 15,-9 5-1-15,-5-2 0 16,-7 1 2-16,-5 2-4 0,-11 0 1 16,0 0 0-16,0 0-4 15,0 0-8-15,0 0-38 16,-7 5-35-16,7-5-1 15</inkml:trace>
  <inkml:trace contextRef="#ctx0" brushRef="#br0" timeOffset="134632.4052">20969 4865 459 0,'0'0'5'15,"0"0"1"-15,0 0 2 0,0 0 0 16,0 0 0-16,0 0-1 16,0 0 0-16,5 10-4 15,-3 7-3-15,1 5 0 16,-3 4 0-16,5 5 0 15,0 6 0-15,-3 4 0 16,6 1 0-16,-5-3 0 0,7-7 0 16,-6-2 0-16,1-6 0 15,0-3 0-15,-5-9-5 16,6 3-21-16,-2 0-60 0,-4-15-3 16</inkml:trace>
  <inkml:trace contextRef="#ctx0" brushRef="#br0" timeOffset="135189.8381">21396 4957 438 0,'0'0'3'16,"0"0"0"-16,0 0 0 0,0 0 0 15,0 0 1-15,5 12 1 16,-2 3-1-16,2 0 1 15,3 0-2-15,-1 5-2 16,-2-1 1-16,5 1-1 16,-3-2 1-16,3-6-2 0,-2-3 2 15,-8-9 0-15,7 9-1 16,-7-9 1-16,8-9 0 16,-8-3 0-16,0-3-1 15,2-7 1-15,0-5-1 0,3-1-1 16,1 4 0-16,-1-1 0 15,0 8-1-15,-1-3 0 16,4 11-1-16,1 6 0 0,2 3 0 16,1 10 1-16,1 2-1 15,0 3 1-15,4 5 1 16,-3-1-1-16,2-1 1 16,-7-4-1-16,1 4 1 0,-2-10 0 15,-8-8 1-15,12 5-1 16,-12-5 1-16,12-5 0 15,-4-7 0-15,0-6 1 16,1-2-1-16,4 0 0 16,-1-2-1-16,4 0-1 0,-4 5 0 15,2-4-1-15,-3 11 0 16,3 3 0-16,-1 7 0 16,-1 0 0-16,-1 9 1 15,0 3 0-15,2 5 0 0,0 2-3 16,-4-4-9-16,4 5-23 15,7-3-45-15,-5-5-3 16</inkml:trace>
  <inkml:trace contextRef="#ctx0" brushRef="#br0" timeOffset="135660.2914">22167 4786 414 0,'0'0'3'0,"0"0"-1"0,0 0 1 0,0 0-1 15,5 5 2-15,-5-5-1 16,5 19 1-16,-2-5 0 16,1-2-2-16,5 5-1 15,-2 0 1-15,0-3-1 0,0 2 0 16,-2-3 0-16,-5-13 0 16,11 12 0-16,-11-12 1 15,9 0 1-15,-9 0-1 16,10-11 0-16,-4-1 1 0,3-6-1 15,-1 1 0-15,1 3-1 16,-2-3-1-16,2 5-2 16,-2 4-1-16,-7 8 0 0,13-7 1 15,-13 7-1-15,9 9 1 16,-6 1-1-16,2 3 1 16,-2 1 2-16,7 1 0 15,-6-5 1-15,3 0-1 16,-7-10 1-16,19 10 1 0,-8-10 0 15,2-5 0-15,2-6 0 16,5-3 0-16,-3-1 0 16,3-2 0-16,-3 3-2 15,-1 0-1-15,-4 2 0 0,1 5-1 16,-13 7 0-16,12 9-3 16,-10 9-8-16,-2 9-36 15,0 5-32-15,0 5 0 16</inkml:trace>
  <inkml:trace contextRef="#ctx0" brushRef="#br0" timeOffset="136340.2186">21704 7371 422 0,'0'0'2'16,"0"0"2"-16,0 0-1 15,0 0 4-15,0 0-2 0,0 20 2 16,0 4 0-16,0 5 0 16,4 8-2-16,1 3-1 15,-1 4-1-15,4 4-1 16,-1-4-2-16,3-10-2 15,0 2-5-15,-3-11-6 0,6-6-16 16,4-2-53-16,-4-12-3 16</inkml:trace>
  <inkml:trace contextRef="#ctx0" brushRef="#br0" timeOffset="137050.5033">22214 7444 461 0,'0'0'1'16,"0"0"0"-16,0 0 1 15,-5 5-1-15,5-5 1 16,-7 19 0-16,5-6-1 0,-1 1 1 16,1 2-1-16,0 1 0 15,2-2 0-15,0-2-1 16,0-4 0-16,0-9 0 15,2 14 1-15,-2-14 0 0,0 0 1 16,0 0-1-16,10-12 0 16,-6-2 0-16,4-6 1 15,0-7-2-15,4-5 0 16,6-3-1-16,-1 3 1 16,-1-1-2-16,0 6 1 0,2 5-2 15,-6 10 1-15,2 10 0 16,-1 2 1-16,-3 9-1 15,-4 9 1-15,1 1-1 0,0 3 1 16,0 3-1-16,-2-5 1 16,0 0 0-16,1-6 0 15,-6-4 1-15,0-10 0 0,7 10 1 16,-7-10 0-16,5-7 0 16,2-6 1-16,1-3-1 15,2-5 0-15,7-1 0 16,0-6-2-16,4 7 1 0,-5-1-1 15,7 7-1 1,-5 2 0-16,-1 6 0 0,-2 5 1 16,-5 4-1-16,-1 8 1 15,0 2 0-15,-7 1 0 16,2 4 1-16,-1-2-1 16,0-4 1-16,1 3 1 0,-4-14-1 15,18 12 0-15,-8-10 0 16,5-2 1-16,4-4-1 15,-1-6 1-15,5-4-1 0,-4 5 0 16,4-3 0-16,-5 0-1 16,-2 2 0-16,0 5 0 15,-7-1 0-15,1 6-1 0,-10 0 1 16,13 8 0-16,-9 2 1 16,2 0-1-16,-1 2-4 15,2 2-8-15,-1 1-18 16,-6-2-48-16,6-3-2 15</inkml:trace>
  <inkml:trace contextRef="#ctx0" brushRef="#br0" timeOffset="137554.934">23216 7196 458 0,'0'0'2'16,"0"0"1"-16,0 0-1 15,0 0 0-15,0 5 1 16,0 3-1-16,0 2 1 16,0 2-1-16,0 5 0 0,0 0-2 15,0 3 0-15,0 0 0 16,2-5 0-16,4-3-1 16,-3-2 1-16,-3-10-1 0,4 10 1 15,-4-10-1-15,0 0 1 16,10-10 1-16,-5-4-1 15,2-3-1-15,1-3 0 16,4-4 0-16,1 5-1 16,-1 2 0-16,3-1 0 0,-2 8-1 15,-1 3 1-15,1 7 0 16,-1 3 0-16,-2 7 1 16,-2 0-1-16,3 5 2 0,-3-1 0 15,0 1-1-15,2-3 1 16,-6 4 0-16,-4-16-1 15,16 9 1-15,-6-9 0 16,-3 0-1-16,8-9 0 0,-3-7 1 16,6 4-1-16,-1-3 1 15,1 1-1-15,-1 1-1 16,-4 5 0-16,1 4 0 16,-3 4 0-16,1 4-2 0,-7 4-4 15,2 9-10-15,-1 3-20 16,-6 4-38-16,0 1-7 15</inkml:trace>
  <inkml:trace contextRef="#ctx0" brushRef="#br0" timeOffset="137937.8891">20897 8482 473 0,'-25'7'0'16,"-19"5"-1"-16,-9 1 1 0,-11 4 0 16,-7 0 0-16,0 1-1 15,-3 5 1-15,1-4 1 16,29-7 2-16,31-4 0 16,17-8 1-16,44-8-1 0,30-11 1 15,35-16 1-15,36-5 1 16,38-9-2-16,35-8 0 15,29-7-1-15,27 1-3 16,13-1 0-16,11 10 0 16,-6 4 0-16,-10 3 0 15,-15 10 0-15,-26 4 0 0,-29 8 0 16,-40 6 0-16,-31 4 0 16,-41 6 0-16,-24-2 0 15,-31 1 0-15,-20 5 0 0,-21 1-2 16,-8 4-25-16,-12 0-40 15,-11 0-22-15</inkml:trace>
  <inkml:trace contextRef="#ctx0" brushRef="#br0" timeOffset="149407.3626">17984 11504 177 0,'-14'-7'2'0,"-7"-8"0"0,-20-5 3 15,-15-7 1-15,-19-3-1 16,-19-2 3-16,-26-3 1 16,-16 1 2-16,-19 9 0 15,-13 15 0-15,-14 10 0 0,-17 20 1 16,-10 19-1-16,-15 16 0 15,-10 26-1-15,-7 21 0 16,-5 22 1-16,5 12-2 0,-3 25 0 16,18 12-1-16,15 13 0 15,18 10 0-15,21 3-1 16,20-4-2-16,26 6 1 0,18 5-1 16,29-1-1-16,17 1 0 15,21-2 0-15,20 1-1 16,21-3 0-16,11 1-1 0,27-7-2 15,22-3-1 1,15-17 0-16,19-10-2 0,23-20 1 16,17-12 0-16,18-22 2 15,17-21 2-15,13-23-1 16,14-27 2-16,18-19 1 16,11-16 1-16,6-21 0 15,10-17 1-15,6-16-2 0,4-14 1 16,-2-12-1-16,2-10-2 15,-12-13 1-15,-6-7-1 16,-4-11 0-16,-15-5 0 0,-15-8-1 16,-13-12-1-16,-22-3 1 15,-12-9 0-15,-17-11 0 0,-19 0-2 16,-21-16-1-16,-19 1 1 16,-18-8 0-16,-20-4 1 15,-17-6-1-15,-21 0 1 16,-17 5 0-16,-25 3 1 15,-23 6 2-15,-22 10-2 0,-25 8 0 16,-20 11 2-16,-29 13-2 16,-27 16 0-16,-17 13-1 15,-29 17 0-15,-16 25 0 16,-14 14 0-16,-10 29 0 16,-2 21-5-16,20 25-16 15,25 28-55-15,34 17-2 0</inkml:trace>
  <inkml:trace contextRef="#ctx0" brushRef="#br0" timeOffset="150623.617">23649 12383 256 0,'0'-10'6'16,"0"-7"2"-16,0-7 2 16,-3-9 0-16,-4-2 3 15,-3-7-1-15,-5-8 0 16,-13-4 0-16,-6 7-5 0,-18 3-3 16,-13 10-1-16,-22 1-2 15,-17 10-1-15,-21 9-1 16,-22 7 1-16,-23 9 0 15,-20 10 0-15,-16 13 2 0,-16 7 2 16,-6 10 3-16,-8 9 1 16,4 12 3-16,-2 16-1 15,9 13 2-15,11 12-2 0,15 15 0 16,16 15-2-16,18 10-3 16,16 17 0-16,20 7 0 15,14 10-1-15,27 3-2 16,17 10 1-16,21-2-1 15,15 3 1-15,19 2 0 0,13-6-1 16,13 2-1-16,22-4 0 16,11-11 1-16,20-3-2 15,13-11 1-15,11-10-2 0,17-9 2 16,13-15-1-16,12-14 1 16,13-11-1-16,14-13 1 15,16-15 0-15,14-9 0 16,18-15 1-16,17-11-2 15,10-12 1-15,14-10 0 0,5-14 0 16,7-6 0-16,3-14 0 16,-2-10 0-16,-6-9-1 15,-16-8 1-15,-14-10-1 16,-16-11 1-16,-20-9 0 16,-24-13 0-16,-20-15 0 0,-23-12 0 15,-17-15-1-15,-18-14 1 16,-14-18 1-16,-13-15-2 15,-10-9 0-15,-10-16 0 16,-6-2 0-16,-10-5-1 0,-8 0-2 16,-13 0 2-16,-9 10 0 15,-16 11 0-15,-13 11 1 0,-15 16-1 16,-16 15 1-16,-13 17 1 16,-14 14 1-16,-9 18 0 15,-19 16-1-15,-3 14-1 16,-4 13 1-16,-7 14-1 0,-1 9 1 15,5 13-1-15,4 7 0 16,10 2-1-16,16 8 1 16,21 0-3-16,8 0-2 15,22 8-9-15,14 2-20 16,9 5-50-16,11 5-1 16</inkml:trace>
  <inkml:trace contextRef="#ctx0" brushRef="#br0" timeOffset="151854.7553">18009 17179 293 0,'0'0'2'0,"0"0"-5"16,0 0-3-16,0 0 1 16,0 0 2-16,0 0 2 0,0 13-2 15,0-3 1-15,0 0 1 16,0 7 2-16,0 0 6 16,0-2 3-16,7 0 5 15,13-4 3-15,27-5 1 16,47-18 1-16,43-23 4 15,54-28-3-15,80-20 1 0,18-18-8 16,41-15-5-16,26-4-7 16,-23 21-15-16,-18 25-66 15,-31 17-2-15</inkml:trace>
  <inkml:trace contextRef="#ctx0" brushRef="#br0" timeOffset="159953.1422">19585 15802 204 0,'0'0'6'0,"0"0"3"15,0 0 3-15,0 0 3 16,0 0 4-16,0 0 0 16,0 0 2-16,0 0 2 15,0 0-5-15,0 0-2 0,0 0-1 16,0 0-1-16,-13-15-3 15,8 1 0-15,0-9-1 16,-2-7-1-16,-2-7-1 16,3-9-2-16,-4-12 0 0,-1-11-1 15,-3-12-2-15,-1-22 0 16,0-8-1-16,-5-16 1 16,3-2 0-16,-1-6-1 15,1-2 0-15,-1 1 1 16,4 2 0-16,3 10-1 15,2 3-1-15,2 10-1 0,-2-4 0 16,2 6-1-16,0 1 0 16,-3 8 0-16,0 1 0 0,-2 11 0 15,-2 5 1-15,3 7 0 16,-1 6 0-16,-5 14 2 16,6 5 1-16,1 12-1 15,0 7 0-15,3 6 0 0,0 10 0 16,2 3 0-16,5 13-1 15,-4-17 0-15,4 17 0 16,0 0-1-16,0 0 1 0,0 0-1 16,0 0 0-16,0 0 0 15,0 0 0-15,0 0-1 16,0 0-1-16,0 0 0 16,0 0-3-16,0 0-3 15,-9-2-3-15,9 2-3 16,0 0-2-16,0 0-6 0,0 7-8 15,0-7-14-15,7 25-29 16,-2-16-10-16</inkml:trace>
  <inkml:trace contextRef="#ctx0" brushRef="#br0" timeOffset="160703.0052">19344 14782 264 0,'0'0'6'16,"0"0"5"-16,0 0 1 15,-3-13 3-15,3 13 1 0,0-12 2 16,0 12 1-16,12-18 3 16,4 8-5-16,5 1-3 15,9 4-1-15,6-2-1 0,8-1-1 16,5 3-2-16,4 1-1 15,1 4-1-15,-2 0-3 16,-4 4 0-16,-3 3-1 16,-6 3-1-16,-6-2-1 0,-8 4 0 15,-5-5-1-15,-6 3 1 16,-2 0 0-16,-3-3 0 16,-9-7 1-16,9 16 0 15,-9-16 0-15,0 12 1 16,0-12-1-16,0 10-1 0,0-10-1 15,0 0-5-15,-13 10-14 16,13-10-63-16,0 0-5 16</inkml:trace>
  <inkml:trace contextRef="#ctx0" brushRef="#br0" timeOffset="208765.343">12489 9581 271 0,'0'0'6'0,"0"0"1"15,0 0 1-15,0 0 0 16,0 0-1-16,0 0 1 16,0 0 4-16,10-9 1 15,10 6-4-15,15-2-2 16,7 5 2-16,15-4 1 0,16-2 2 15,19 1-3-15,7 0 0 16,15-2-3-16,11 2 1 16,1-2-2-16,8 1 0 15,8 5 0-15,0-2-2 0,-1 1 0 16,3 2 0-16,1 0-1 16,-3 2 0-16,-8 2 0 15,-5 4-1-15,1 0 0 0,-10 1-1 16,-7 1 1-16,-10 2-1 15,-9 1 0-15,-9 0 0 16,-11-1 0-16,-14 3-1 16,-14-3 1-16,-5 1-1 15,-16 1 0-15,-4-4 0 0,-8 3-1 16,-3-4 1-16,-3 4 0 16,-4-2 0-16,0-2 0 15,0 3 0-15,-3-2 0 16,0 2 1-16,0 3 0 0,-6-2 0 15,1 2 0-15,0 0 0 16,-5-3 0-16,0 3 1 16,-5-3 0-16,-2 3 0 15,-3-3-1-15,-5 0 1 16,-5 3-1-16,-3-1 0 0,-3-2-1 16,-8 3 0-16,1-3-1 15,-7 2 1-15,-3-1-1 0,0-4 1 16,-10 5 0-16,4-2 0 15,-9-2 1-15,-1-3-1 16,-3 0 1-16,-1 1 0 16,-3-3 0-16,-4 0 0 0,3-1 0 15,-5-1 0-15,2-1 0 16,-1 3 0-16,3-2 0 16,2 0-1-16,0 1 1 15,2-4-1-15,1 3 1 16,3-1-1-16,0-2 0 0,-1 3 0 15,-1-3-1-15,1 0 1 16,-4 3-1-16,1-3 1 16,1 1-1-16,1-1 1 15,5 3 0-15,-3-3 0 0,5 0 0 16,3 0 1-16,0 0 0 16,2 0-1-16,3-3 1 15,2 2 0-15,4-2 0 16,3 0 0-16,1 1-1 0,7-1 0 15,3-1 1-15,5 1 0 16,-1 0-1-16,6 1 1 16,2-1-1-16,0 1 1 0,6 2 0 15,-2-3 0-15,5-1 0 16,0 1 0-16,-2 1 0 16,6-1 0-16,3-1 1 15,-2-2 0-15,11 6 0 16,-13-9 0-16,13 9 0 0,-6-12 0 15,6 12 0-15,-7-18 0 16,1 7-1-16,1 2 0 16,0-4 1-16,3 1-1 15,-3 0 0-15,3-3 0 0,-3 3 1 16,-1-4-1-16,1 1 1 16,3 3-1-16,-1-3 0 15,3 3 0-15,0 0 0 0,0-3 0 16,0 3 0-16,8-5 0 15,2 1 0-15,2-1 0 16,6-1-1-16,6 2 1 16,4-1 0-16,1-1 0 0,12 3 0 15,1-1 0-15,10 7-5 16,-5-3-14-16,10-1-46 16,5 11-11-16</inkml:trace>
  <inkml:trace contextRef="#ctx0" brushRef="#br0" timeOffset="210573.2685">12244 11308 18 0,'0'0'2'16,"0"0"8"-16,0 0 4 0,-13 0 5 16,13 0 3-16,-10-2 6 15,10 2 0-15,-14 0 3 16,14 0 0-16,-13 0-4 0,13 0-4 16,0 0-4-16,-10 0-1 15,10 0-3-15,0 0-3 0,0 0-2 16,0 0-3-16,17-5-1 15,3 0-1-15,5-2-1 16,12-1-1-16,6-1 0 16,11-2 1-16,3 1 2 15,16-2-3-15,1-4 1 0,8 4-1 16,8-2 0-16,2-3 0 16,5 0 0-16,4 1-1 15,9 1-1-15,-6 1 0 16,1 1 0-16,1 1 0 15,-6-1-1-15,3 4 1 16,-3-1-1-16,-3 5 1 0,-5-2-1 16,-2 1 0-16,-3 4 0 15,-2-4 0-15,-5 4 0 16,-4 2 0-16,-3 0 1 0,-10 0-1 16,0 0 0-16,-5 0 0 15,-1 5 1-15,-8-2-1 16,-1-1 0-16,-2 4 1 0,-5 1-1 15,1-2 0-15,-8 2 1 16,6-2-1-16,-7 0 1 16,-1 2 0-16,-2-2 1 15,-3 1-1-15,0 1 1 0,-7-3-1 16,3 1 1-16,-6 1-1 16,1 1 0-16,-4-2 0 15,-3 2-1-15,1 1 1 16,-3 2-1-16,3-2 0 15,1-2 0-15,-2 2 0 16,-5 2 0-16,4-3 0 0,0 3 0 16,-4 0-1-16,1-1 1 15,-4-1-1-15,-1 4 1 16,0-1 0-16,1-4 0 0,0 5 1 16,-3-1-1-16,0 1 1 15,0-2 0-15,-3-1 1 0,-2 4-1 16,0-3 0-16,-2 2 0 15,-1-2-1-15,-4 3-1 16,-6 2-2-16,0-6-1 16,-2 4-2-16,-6-1-2 0,-4 1-2 15,-5-4-2-15,-2 1-1 16,-5-2 1-16,-1 2 2 16,-1-2 0-16,-4-1 0 15,2-2 2-15,-7 3 2 16,1-4 2-16,-5 3-3 0,-1-1-2 15,-9 0-1-15,2 0 3 16,-3 1-2-16,-3-3 2 16,-1 4-2-16,-2-2 0 15,2 1 2-15,2-2 3 16,3 2 2-16,-3-4-1 0,3 2 1 16,0-2 1-16,0-1 1 15,-2 4 1-15,1-5 1 16,1 2 1-16,-2-1-2 0,2 1 3 15,-1 0 0-15,1-3-1 16,0 1 1-16,3 2 1 16,2-3-2-16,2 0 1 0,-3 0 1 15,3 0-1-15,4 0 0 16,-1 0 1-16,-5 0 0 16,-1 0 0-16,6 0 1 15,0 0-2-15,0 0 0 16,5 0 0-16,1 0 1 15,7 0-2-15,-1 0 0 0,8 0-1 16,-3 0 1-16,3 0 1 16,2 0 2-16,5 0 1 15,3 0 1-15,2 0 1 16,6-4 1-16,1 1 0 0,3-5 0 16,2 4-2-16,6-4 0 15,-5-1-3-15,6-8-2 16,-1 5-2-16,2-2-2 0,-2-4-2 15,2 4-2-15,-3-1-1 16,3-3-2-16,3 5-2 16,-3 1 0-16,0 3-1 15,2 1 2-15,3 8 2 0,-10-15 2 16,10 15 3-16,-7-10 3 16,7 10 3-16,-5-14 4 15,5 14 1-15,-2-15-1 16,2 15 0-16,0-13-5 0,0 13-9 15,9-22-41-15,9 17-21 16</inkml:trace>
  <inkml:trace contextRef="#ctx0" brushRef="#br0" timeOffset="211779.0349">13561 10692 350 0,'0'0'7'16,"0"0"4"-16,0-10 2 16,0 10 3-16,0 0-1 15,-3-13 2-15,3 13 0 16,-2-7-1-16,2 7-6 15,0 0-4-15,-7 2-2 16,7-2-3-16,-7 12 0 16,3-2-2-16,2 0 1 0,2 3-1 15,0-1 1-15,2-3 0 16,-2-9 1-16,11 17 1 0,-2-17 1 16,1 0 1-16,3 0 1 15,1-11 0-15,-1 2 1 16,-1-7-3-16,-2 1-3 0,1-2 0 15,-6 2 0-15,-5-5 0 16,0 8 0-16,-8-1 0 16,0 6 0-16,-6 5 0 0,-1 2 0 15,0 0 0-15,0 7 0 16,0 5 0-16,5 2 0 16,6 0 0-16,0 3 0 15,4 1 0-15,4-4 0 16,5-2 0-16,6-1 0 0,5-4 0 15,-2-2 0-15,3-5 0 16,-3 0 0-16,2-8 0 16,-3-4 0-16,-4 2 0 15,-3-5 0-15,-9 1 0 16,-1-4 0-16,-1 6 0 0,-9-1 0 16,-9 3 0-16,3 4 0 15,-4 6 0-15,0 0 0 16,0 6 0-16,1 8 0 0,3-2 0 15,6 0 0-15,3 3 0 16,5-1 0-16,2-1 0 16,7-5 0-16,5-4 0 0,8-2 0 15,3-2 0-15,1 0 0 16,1-6 0-16,0-5 0 16,-2-1 0-16,-9-3 0 15,-1-2 0-15,-9 2 0 16,-4-3 0-16,-4 6 0 0,-9 2 0 15,-1 0 0-15,-9 5 0 16,3 5 0-16,-2 0 0 16,2 5 0-16,3 5 0 15,4-3 0-15,1 4 0 16,7 1 0-16,2 0 0 0,3-12 0 16,15 13 0-16,0-11 0 15,5-2 0-15,3 0 0 0,2-2 0 16,-4-5 0-16,4-5 0 15,-7-2 0-15,-6-1 0 16,-10 0 0-16,-2 3 0 16,-10 0 0-16,-7 2 0 0,-4 3 0 15,-7 7 0-15,3 0 0 16,0 5 0-16,5 10-8 16,-2 4-40-16,17-2-38 15,5 4-2-15</inkml:trace>
  <inkml:trace contextRef="#ctx0" brushRef="#br0" timeOffset="215771.8295">13717 10231 215 0,'0'0'8'0,"-7"-10"3"16,1-1 4-16,0 2 0 15,-7-2 1-15,1 2 1 16,-6-3-1-16,-1 4 0 0,-4 8-6 16,-7 5-4-16,-2 10-3 15,-7 12 0-15,-2 8-1 16,-3 9 0-16,1 7-1 16,1 5 1-16,10 6 0 0,9 1 0 15,11 0 1 1,12-2-2-16,7-5 1 0,19-4 1 15,13-7 1-15,9-4 0 16,7-13 2-16,3-6-2 16,8-10 2-16,3-7-1 15,5-5 0-15,1-7 0 0,-5-5 0 16,-8-13 0-16,-3 0 0 16,-7-12 1-16,-9-5-1 15,-16-8-1-15,-9-7 1 0,-13-7-2 16,-7-6-1-16,-14 2 0 15,-9 0-1-15,-12 3-1 16,-7 7-1-16,-9 10 0 0,-9 11 0 16,-3 13 0-16,-4 12 0 15,-3 12 0-15,2 9-2 16,8 13-5-16,7 5-8 16,12 8-45-16,15 15-16 0</inkml:trace>
  <inkml:trace contextRef="#ctx0" brushRef="#br0" timeOffset="232771.9651">8624 16748 241 0,'0'0'2'0,"0"0"0"0,0 0 0 16,0 0 1-16,0 0 1 16,5 0 0-16,7 0 3 15,6 0-1-15,7 0 2 0,6 5-1 16,15-2 3-16,6-1 1 16,13 3 0-16,6 0 0 15,14 1-1-15,7-1 1 0,15-1-2 16,5-4 1-16,9 3-1 15,14-3-2-15,-1 0-1 16,13 0-1-16,7-3 0 16,7-1-2-16,6-1 0 15,2 1-1-15,0-1-1 0,2 1 1 16,3 1-1-16,-9 1-1 16,-4 2 1-16,-12 0 0 15,-11 0 0-15,-9 0 0 16,-11 2 0-16,-15 3 0 15,-16 0 0-15,-15-3-1 0,-13 2 1 16,-16-2 0-16,-8 1 0 16,-15-2 1-16,-8 2 0 15,-12-3 0-15,10 0 0 0,-10 0-5 16,0 0-10-16,0 0-33 16,0 0-31-16,0 0-5 15</inkml:trace>
  <inkml:trace contextRef="#ctx0" brushRef="#br0" timeOffset="234171.3755">10073 16780 279 0,'0'0'7'0,"0"0"5"15,5-4 2-15,-5 4 3 0,0 0 0 16,12-8 2-16,-12 8-1 16,0 0-2-16,0 0-6 15,8 8-5-15,-6 11-1 0,1 6-3 16,-1 7 0-16,-2 6-1 16,3 9 1-16,2 7 1 15,0 0 0-15,0-1 0 0,-3-26-2 16,1 2 0-16,-1 3 0 15,1-3-1-15,-3 2 1 16,0-1 0-16,0 0-1 16,0 0 0-16,0-4 2 15,0 3 0-15,0-5 0 0,0 3-1 16,-3-7 0-16,1 2-1 16,-1-2 0-16,1 0-4 15,2-5-8-15,-7-3-15 16,7-12-37-16,-6 12-13 15</inkml:trace>
  <inkml:trace contextRef="#ctx0" brushRef="#br0" timeOffset="234657.0639">10615 16721 305 0,'0'0'7'0,"0"0"4"0,0 0 1 16,0 0 1-16,0 0 1 15,0 0 0-15,5-5 0 16,-5 5 0-16,0 17-7 16,-5 6-1-16,0 9-4 0,0 5 1 15,2 7-1-15,-1 9 1 16,-3 1 1-16,6-1-1 15,-1 0-1-15,-1-5 1 16,3-26-3-16,0 3 1 16,0-3-2-16,0 1 0 0,0 1-1 15,0-1-3-15,0-2-3 16,0 3-5-16,0-5-5 16,0 1-9-16,0-3-17 15,0 4-32-15,0-1-5 16</inkml:trace>
  <inkml:trace contextRef="#ctx0" brushRef="#br0" timeOffset="235482.7847">10024 17575 212 0,'0'0'1'0,"0"0"1"15,0 0 2-15,2 11 0 16,-2-11 2-16,4 13 0 0,-4-13 0 16,8 14 2-16,-3-4-2 15,-3 0-1-15,7 0 1 16,-7-1-2-16,2 1-1 15,2 0 1-15,1 3-1 16,-7-4 1-16,5 2 1 0,-3-4 1 16,-2-7 1-16,8 17 1 15,-8-17 0-15,8 11 1 16,-8-11-1-16,12 4-1 0,-12-4-1 16,15 0-2-16,-5 0-1 15,5 0-1-15,-3-2-2 16,6 0 0-16,-4-1 1 15,9 3-1-15,-3-2 0 0,4-1 0 16,1 0 1-16,-2 3-1 16,1-2 1-16,4-1 1 15,-3 2 1-15,-3 1 0 16,3-3 1-16,0 3 0 16,-5-3 0-16,2 1 2 15,-2-1-1-15,-5 0 0 0,0-1-1 16,0 2 1-16,-6-2-2 15,2 2 0-15,-11 2-2 16,15-10-1-16,-15 10-7 0,10-10-11 16,-10 10-19-16,2-12-25 15,-2 12-15-15</inkml:trace>
  <inkml:trace contextRef="#ctx0" brushRef="#br0" timeOffset="235654.9321">10610 17263 319 0,'0'0'0'16,"0"0"-1"-16,2 6 0 16,-2-6 1-16,3 19-1 15,-3-3 2-15,0-1-1 16,0 6 1-16,0 1-3 0,0 1-7 16,0 3-32-16,5 0-23 15,-5 1-4-15</inkml:trace>
  <inkml:trace contextRef="#ctx0" brushRef="#br0" timeOffset="236472.331">8014 17809 144 0,'0'0'5'0,"0"0"4"0,0 0 4 15,0 0 3-15,13 7 3 16,-1 1 3-16,11-5 1 16,-23-3-2-16,32 4-3 0,51 9-3 15,-24-9-4-15,13 4-3 16,13-3-2-16,9 2-2 15,16-2-2-15,17 5 2 16,11-7-1-16,20 6-1 16,10-2 0-16,14 1 1 15,12-5-2-15,9 3 2 16,11-2-2-16,5 4 0 16,5-6 1-16,2 0-2 15,-3 0 1-15,-3 1-1 0,-4 2-1 16,-7 0 0-16,-13-3 1 15,-14 1-1-15,-9-1-3 16,-16 1-1-16,-18-3-7 16,-17 2-38-16,-18-2-19 0</inkml:trace>
  <inkml:trace contextRef="#ctx0" brushRef="#br0" timeOffset="236963.432">8841 16806 185 0,'0'0'1'0,"-3"7"1"0,-5 10 0 15,3 7 2 1,-7 12 0-16,-1 11 2 0,-6 4-1 15,6-16-1-15,0 0-2 16,-2 5-12-16,1 2-22 16,-9-3-23-16</inkml:trace>
  <inkml:trace contextRef="#ctx0" brushRef="#br0" timeOffset="237120.6547">8894 17350 136 0,'0'0'1'0,"-2"17"0"0,-3-4 2 15,0 7-11-15,1 3-38 16,-4 1 0-16</inkml:trace>
  <inkml:trace contextRef="#ctx0" brushRef="#br0" timeOffset="237942.5522">10030 16632 182 0,'0'0'7'0,"0"0"9"0,3 0 6 15,-3 0 2-15,0 0 4 16,10-3 0-16,-10 3 2 16,7-17-1-16,-7 3-1 15,0-6-10-15,0-9-4 0,0-4-2 16,-2-9-4-16,2-13 0 16,0-6-1-16,-3-16-2 15,3-8-1-15,0-9-1 0,0-3 0 16,0-4 0-16,0-1 0 15,3 5-1-15,-3 11 1 16,2 9 0-16,-2 15 0 16,0 12 0-16,0 13 0 0,0 13 0 15,0 6-2 1,0 11 0-16,0 7-1 0,0 0 0 16,0 0-2-16,0 0-1 15,0 0 0-15,0 0-2 16,0 15-3-16,0-3-11 15,6 8-21-15,6 1-44 0,-7 5-1 16</inkml:trace>
  <inkml:trace contextRef="#ctx0" brushRef="#br0" timeOffset="238419.2447">10571 15423 329 0,'0'0'7'15,"0"0"4"-15,0 0 1 0,0 0 1 16,0 0-4-16,0 0 0 16,0 0 1-16,1 15-1 15,-1 17-6-15,0 8-3 16,0 15-2-16,0 8 0 0,0 12 4 15,0 9 2-15,0 3-1 16,4 0 0-16,-2 1-1 16,3-8 1-16,-5-5-2 15,2-9 1-15,-2 1 0 16,0-13-1-16,0-4-1 16,0-12-2-16,0-6-7 0,-2-7-9 15,2-6-19-15,0-4-23 16,0-15-22-16</inkml:trace>
  <inkml:trace contextRef="#ctx0" brushRef="#br0" timeOffset="238538.2842">10602 16537 162 0,'0'0'1'0,"0"0"-1"0,0 0-7 15,-6-4-38-15,6 4-8 16</inkml:trace>
  <inkml:trace contextRef="#ctx0" brushRef="#br0" timeOffset="250220.9552">10307 13813 273 0,'0'0'8'0,"0"0"3"16,0 0 3-16,0 0 2 0,0 0 1 15,0-8 2-15,0 8 3 16,0 0 1-16,0 0-6 16,0 0-3-16,0 0-1 15,0-9-3-15,0 9-1 0,0 0-2 16,0 0-2-16,0 0-1 16,0 0-1-16,-6 4-1 15,6-4 0-15,0 18-1 16,0-9 0-16,-1 6 1 15,1 3-1-15,0 5 0 0,0 1 0 16,0 3 1-16,0 3-1 16,1 5 2-16,-1-1-2 15,6 4 0-15,-4-1 1 0,1 2 0 16,2 1-1-16,-2-5 1 16,4 1-2-16,-3-1 0 15,2 0 0-15,-1-4 0 16,-3 1 0-16,3-6 0 0,-4 4 0 15,-1-3 0-15,5-1 0 16,-5-5 0-16,0-1 0 16,0-3 0-16,0-2 0 15,0-1 0-15,-5-2 0 16,5-3 0-16,0-9 0 0,0 10 0 16,0-10 0-16,0 0 0 15,0 0 0-15,0 0 0 16,0 0 0-16,0 0 0 15,0 0 0-15,0 0 0 16,0 0 0-16,0 0-11 16,0 0-13-16,0 0-49 0,0 0-16 15</inkml:trace>
  <inkml:trace contextRef="#ctx0" brushRef="#br0" timeOffset="250972.6616">10165 14501 352 0,'0'0'8'16,"0"0"4"-16,0 0 3 0,-5-9 1 15,5 9 2-15,0 0 1 16,0 0 1-16,-5-13 0 15,5 13-7-15,0 0-3 0,0 0-2 16,3 4-8-16,-3-4 0 16,13 18 0-16,-4-5 0 15,1 2 0-15,3 2 0 16,1 3 0-16,4-3 0 16,-3 8 0-16,0-8 0 15,-3 5 0-15,1-7 0 0,-2 2 0 16,2 1 0-16,-7-6 0 15,4-1 0-15,-3 1 0 16,-7-12 0-16,9 12 0 16,-9-12 0-16,0 0 0 0,13 10 0 15,-13-10 0-15,0 0 0 16,10 0 0-16,-10 0 0 16,10-15 0-16,-2 1 0 0,1-3 0 15,1-6 0-15,3-3 0 16,2-3 0-16,0 0 0 15,-3-2 0-15,0 0 0 16,1 4 0-16,-3-2 0 0,0 5 0 16,-4 4 0-16,3 6 0 15,-2-1 0-15,-5 5 0 16,4 1 0-16,-6 9 0 16,0 0 0-16,5-8 0 15,-5 8 0-15,0 0 0 0,0 0 0 16,0 0 0-16,0 0 0 15,0 0 0-15,0 0 0 16,0 0 0-16,-5 5 0 16,5-5-39-16,0 0-53 0,-6 9-3 15</inkml:trace>
  <inkml:trace contextRef="#ctx0" brushRef="#br0" timeOffset="251706.3721">10314 13822 274 0,'0'0'8'0,"0"0"2"16,-2-9 5-16,2 9 3 16,0-15 1-16,0 15 5 0,0-15 0 15,0 15 0-15,0-12-7 16,0 12-4-16,0 0-2 16,0 12-1-16,2 10-2 15,3 10-2-15,3 9 0 16,-1 6-1-16,3 7 1 15,1 8 0-15,-2 2-2 16,-2 0-1-16,1-7-3 0,-3-2 0 16,0-6 0-16,-3-6 0 15,-2-6 0-15,0-5 0 0,3-5-5 16,-3-9-2-16,0-1-1 16,0-9-1-16,0-8-4 15,0 0-4-15,0 0-2 0,-5-12-4 16,0-11-2-16,1-4-3 15,3-6 2-15,-2-7 1 16,-2-7 6-16,3 1 6 16,0-4 11-16,-1 5 9 15,0 1 7-15,-1 7 7 0,2 9 3 16,-3 7 0 0,1 3 1-16,2 10-7 0,2 8-4 15,-2 5-4-15,2 18-5 16,0 7-1-16,2 11-4 15,0 10-4-15,2 5-6 0,1 9-29 16,1-2-39-16,-3 2-2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7:55.189"/>
    </inkml:context>
    <inkml:brush xml:id="br0">
      <inkml:brushProperty name="width" value="0.05292" units="cm"/>
      <inkml:brushProperty name="height" value="0.05292" units="cm"/>
      <inkml:brushProperty name="color" value="#FF0000"/>
    </inkml:brush>
  </inkml:definitions>
  <inkml:trace contextRef="#ctx0" brushRef="#br0">19726 11100 195 0,'0'0'1'0,"1"-10"0"16,6-2 2 0,6-5-5-16,6-1 2 0,2-4 3 15,12-5 1-15,5-6 4 16,14 3 1-16,0-4 3 0,14 2 1 16,13 2 4-16,10-5 1 15,8 3-1-15,15-6-1 0,14 7-1 16,11-4-2-16,10 6-2 15,9 1 0-15,1 3-1 16,12 3 0-16,3 5-3 16,3 5 0-16,2 3 0 0,5 8-2 15,2 1 0-15,0 4 0 16,3 6-1-16,-6 10 0 16,3 3-1-16,-13 6-1 15,-4 8 0-15,-8 5 0 0,-10 5-2 16,-7 8 1-16,-5-3 0 15,-18 10 2-15,-4-3-1 16,-12 8 1-16,-3 1 0 16,-15-1 1-16,-6 6-1 15,-14 2 1-15,-8 4-1 0,-10 3-1 16,-9 1 0-16,-16 2 0 16,-7 4-1-16,-15 1 1 15,-6-1-1-15,-18-3 0 0,-8 0 1 16,-16-3-1-16,-9-1 0 15,-13-5-1-15,-8-3 1 16,-12-2-1-16,-13-3 0 16,-8-2 0-16,-10-5 0 15,-12-5 1-15,-9-3-1 0,-8-4 1 16,-13-11-1-16,-5-4 1 16,-11-11 0-16,-5-3-1 15,-8-9 1-15,-4-7-1 0,1-7 0 16,-1-13 1-16,7-8-1 15,-1-7 0-15,9-9 0 16,6-8 1-16,8-5-1 16,13-7 1-16,6 0 0 15,13-9 0-15,10-1 0 16,11-1 0-16,10-1 0 0,11-4 1 16,14-4-1-16,12-5 0 15,12-3-1-15,15-4 2 0,20-6-2 16,16-7 1-16,16-3-2 15,28-2 1-15,19 5-1 16,30 0 1-16,31 3-2 16,29 9 0-16,33 5-1 0,34 13 1 15,33 9-3-15,37 19-18 16,65 8-60-16,-18 13-3 16</inkml:trace>
  <inkml:trace contextRef="#ctx0" brushRef="#br0" timeOffset="2247.8779">7100 5661 181 0,'0'0'6'0,"0"0"2"15,-5-15 2-15,5 15-1 0,0-21 2 16,0 9-1-1,7-3 2-15,6-5 0 0,4 1-3 16,13-1-3-16,7-3 0 16,15-4 1-16,8-2-1 15,18-4 2-15,13-2-1 16,16 1 0-16,5-1 0 0,15 3-1 16,8 0-1-16,3 7 0 15,9 4 0-15,5 0 0 16,-3 6-1-16,5 5 0 0,-5 3 0 15,5 2-1-15,-5 3 2 16,3 2-3-16,-5 4 1 16,-1 4-1-16,-4 4 0 15,0 6 0-15,-4 1 0 0,0 9 1 16,-7-1-2-16,4 10 2 16,-8 3 0-16,-6 2-1 15,-4 3 0-15,-8 4 1 16,-6 6-1-16,-10 1 0 0,-5 4 1 15,-11 2-2-15,-7 2 0 16,-8 6-1-16,-13 1 1 16,-6 1-1-16,-6 3 0 15,-12 3 0-15,-6-1 1 16,-13 3-1-16,-6-3 0 0,-6 1 1 16,-10-1-1-16,-12 3 1 15,-9 0 0-15,-11-4-1 16,-7 3 1-16,-9-1 0 15,-10-2 0-15,-11 0 0 0,-9-3 1 16,-8-1-1-16,-10-5 0 16,-10-6 0-16,-7-2 0 15,-10-9 0-15,-6-3-1 0,-2-7 0 16,-7-9 0-16,0-3 0 16,-2-7 1-16,-3-6-1 15,2-6 0-15,1-1 0 16,-4-6 0-16,6-2 0 0,0-2 1 15,2-9-1-15,6-1 1 16,2-2 0-16,7-7 0 16,5-3 0-16,6-6 0 15,9-5 1-15,7-3 0 16,9-8 0-16,9-4 1 0,7-9-1 16,13-5 0-16,7-9 0 15,16-6 0-15,6-10 0 16,13-7-1-16,13-11 0 15,12-5 1-15,12-6-1 0,15-4 0 16,18 0 0-16,15-1-1 16,17-1 0-16,15 6 0 15,15 8-1-15,17 6-5 0,21 11-15 16,19 8-59-16,8 5-2 16</inkml:trace>
  <inkml:trace contextRef="#ctx0" brushRef="#br0" timeOffset="10678.3553">7324 8468 212 0,'0'0'8'0,"0"0"4"16,0 0 3-16,0-8 3 15,0 8 1-15,0 0 2 16,0 0 0-16,0 0-1 16,0 0-7-16,0 0-1 0,0 0-4 15,0 0 1-15,12-3-1 16,4 0 0-16,5 3 1 16,11 0 2-16,6 0 1 15,8 0-1-15,10-1 0 16,4-2-2-16,2 0 0 0,7 0-2 15,4-1-2-15,-1 0 0 16,-2 4-2-16,4-1 0 16,-5 1-1-16,3 0 0 0,-6 0 0 15,-2 1-1-15,-7-1 0 16,-5 4 0-16,-7-4 0 16,-5 0 1-16,-8 0-2 0,-7 0 0 15,-5 0 0-15,-5 0 0 16,-6 2 0-16,-9-2 0 15,11 0 0-15,-11 0 0 16,0 0 0-16,0 0 0 16,0 0 0-16,0 0 0 0,0 0 0 15,0 0 0-15,0 0 0 16,0 0 0-16,0 0 0 16,0 0 0-16,0 0 0 15,0 0 0-15,-8 0 0 0,8 0 0 16,-15-6-21-16,8-3-51 15,-3 6-15-15</inkml:trace>
  <inkml:trace contextRef="#ctx0" brushRef="#br0" timeOffset="11098.4553">8430 8274 346 0,'0'0'6'0,"0"0"4"0,0 0 2 15,0 0 2-15,-7-2-2 0,7 2 1 16,0 0 0 0,0 0 3-16,0 0-6 0,0 0-1 15,9 7-2-15,7 0 0 16,1 0 0-16,5 3 1 0,5 0 0 15,3 3-3-15,0-1 0 16,3 0-2-16,-4-1-3 16,-1 4 0-16,-3-3 0 15,-6 3 0-15,-6 2 0 0,-6-1 0 16,-7 2 0-16,-4 5 0 16,-12 1 0-16,-8-1 0 15,-1 4 0-15,-7-2 0 0,-4-3 0 16,1 0 0-16,6-4 0 15,1-1 0-15,3-4 0 16,8 0 0-16,4-4 0 16,4-2 0-16,6 6 0 0,1 13-67 15,2-26-21 1</inkml:trace>
  <inkml:trace contextRef="#ctx0" brushRef="#br0" timeOffset="15878.097">10116 8150 332 0,'0'0'7'0,"0"0"4"0,0 0 4 16,-3-8 1-16,3 8 1 15,0 0-1-15,0-12-1 16,0 12 0-16,0 0-7 0,5 6-4 15,0 8-2-15,0 8-2 16,-3 5 0-16,1 3 1 16,-1 5 1-16,-2 2 1 0,-2 0-1 15,-8 1 1-15,-3-9-1 16,1-4 0-16,0-1 1 16,-3-4-1-16,0-5-1 15,2-5 1-15,3-2 0 16,10-8-1-16,-14 9-1 0,14-9-1 15,0 0 1-15,0 0-1 16,11-2 1-16,4-1-1 16,8-4 1-16,5 2-1 15,1-2 1-15,6 2-4 0,2-5-11 16,4-5-62-16,-4 13-5 16</inkml:trace>
  <inkml:trace contextRef="#ctx0" brushRef="#br0" timeOffset="16434.0958">10578 8306 400 0,'0'0'5'15,"0"0"2"-15,-6-10 2 0,6 10 0 16,-19-15 0-16,7 10 0 15,-6 1 0-15,1 1-1 16,-5 3-5-16,1 3-2 16,2 6-2-16,1 6 0 15,6 2-1-15,2 2 1 0,7-1 1 16,3 0-1-16,5-3 1 16,8-5 1-16,4-6-1 15,3-4 1-15,5 0 0 16,0-4 1-16,-3-8-1 15,1-1 1-15,-3 1-1 0,-6 0 0 16,-1 0-1-16,-6 3-2 16,-7 9 0-16,10-3 0 15,-10 3-1-15,5 11 1 0,-4-2-1 16,10 1 0-16,-3 4 1 16,6-5 2-16,4-1 0 15,0-6 1-15,4-2-1 16,-2-5 0-16,3-5 2 0,-4-8-1 15,-4-1 0-15,-3-6 1 16,-1-2-1-16,-10-7 1 16,-1 0 0-16,-1 8 1 0,-7-2 0 15,3 3 0-15,-2 8-1 16,-2 2-3-16,9 15 1 16,-9-2-1-16,6 11 0 15,3 12-1-15,3 4-1 16,5 4-1-16,-1 5-3 0,5 4-11 15,4 4-43-15,-2-10-18 16</inkml:trace>
  <inkml:trace contextRef="#ctx0" brushRef="#br0" timeOffset="16582.3996">10834 8283 378 0,'0'0'7'0,"0"0"1"16,-5-9 0-16,5 9 0 0,-3-10 0 15,3 10-1-15,5-12-4 16,3 2-12-16,9 0-52 16,6 4-16-16</inkml:trace>
  <inkml:trace contextRef="#ctx0" brushRef="#br0" timeOffset="17151.8071">11060 8222 351 0,'0'0'5'0,"0"0"2"16,0 0 3-16,-7 2 1 15,7-2-1-15,-8 5-1 16,8-5 1-16,0 0 1 0,-10 13-4 16,10-13-2-16,5 7-1 15,8-4 1-15,2-3-1 16,5-6 1-16,5-4 0 0,-4 0 0 16,2-5-1-16,-3 3-1 15,-3-5 0-15,-10 5-2 16,-3 2-1-16,-4 10 0 15,-21-7-1-15,1 7 0 0,-1 12-1 16,-2 2 0-16,3 6-1 16,3 3-2-16,9 1-3 15,5-1-6-15,6-1-5 16,12-10-11-16,9-4-28 16,6-4-11-16,6-4-4 15,-2-7 14-15,1-5 26 0,-8-3 26 16,3-2 17-16,-9 2 18 15,-9-2 32-15,-5-1 11 16,-7 1 0-16,0 2-13 0,0 5-23 16,-3-5-15-16,3 15-10 15,-8-15-4-15,8 15-3 16,0 0-2-16,8 6-2 0,4 3 0 16,6 6-1-16,0 2 0 15,4 1 0-15,3-1-1 16,0 1-1-16,-5 0 0 15,-3-6 1-15,-2-3 1 0,-8-4 0 16,-7-5 0-16,0 0 4 16,0 0 0-16,0-7 1 15,-2-6 0-15,-3 1 0 16,3-2-3-16,2-2-3 16,0 0-4-16,7 3-12 0,8-3-17 15,5-1-25-15,10 5-11 16</inkml:trace>
  <inkml:trace contextRef="#ctx0" brushRef="#br0" timeOffset="17596.7179">11778 8100 304 0,'0'0'9'0,"0"0"2"16,0 0 0-16,0 0 0 0,-5-2 0 15,5 2 1-15,-14 0-1 16,3 0 1-16,-1 6-10 16,2 5-2-16,-2-4 0 0,2 3-1 15,5 0 0-15,2-2 1 16,3-8 1-16,0 15 0 15,0-15 2-15,15 0 0 16,0-3 0-16,-2-3 0 16,0-5 1-16,1-2-1 0,-2 3-1 15,-1 3-1-15,-2-1-2 16,-9 8-1-16,10-7-1 16,-10 7 1-16,0 0-1 15,11 12 0-15,-7-2 0 0,4-2 1 16,2 2 2-16,7-2 0 15,1-6 2-15,1-2-1 16,6-10 1-16,2-5-1 16,-1-10 1-16,3-4 0 0,-6-14-1 15,-4-4 0-15,-3-6 0 16,-7-10 1-16,-9-2 4 16,-7 4 0-16,-11 1 1 15,2 9 0-15,-2 5-1 0,-5 17-1 16,3 12-1-16,0 17-3 15,6 29-2-15,6 16-1 16,8 22 0-16,8 9 1 0,11 16-9 16,11 8-67-16,13-1 1 15</inkml:trace>
  <inkml:trace contextRef="#ctx0" brushRef="#br0" timeOffset="19312.926">23343 13676 477 0,'0'0'1'16,"0"0"-1"-16,0 0 1 0,0 0 1 15,0 0 1 1,-5 0-1-16,5 0 0 0,-10-19 0 16,4 2-1-16,5-14 0 15,1-3-1-15,0-11-1 16,5-2 0-16,2-3 0 15,6 4 1-15,2 2-1 0,0 9 2 16,1 2 0-16,-2 12-1 16,0 4 1-16,-2 16-2 15,4 1 1-15,-2 18 0 0,1 3 0 16,2 9-1-16,1 9 2 16,2 4-1-16,-5 3 1 15,0 2-2-15,-5 1-2 0,-3-7-4 16,0-2-5-16,-7-6-12 15,0-10-33-15,-2-3-28 16,-8-3-4-16</inkml:trace>
  <inkml:trace contextRef="#ctx0" brushRef="#br0" timeOffset="19463.2254">23381 13587 385 0,'0'0'5'0,"0"0"2"0,-5-12 0 15,5 12 1-15,0-12-1 16,0 1 0-16,6-1-1 15,7 2 0-15,7 2-9 0,0-1-9 16,9 1-12-16,1 1-22 16,4 0-15-16,-2 7-8 15</inkml:trace>
  <inkml:trace contextRef="#ctx0" brushRef="#br0" timeOffset="20120.9191">23682 13471 286 0,'0'0'6'0,"0"0"3"0,0 8 0 15,0-8 4-15,0 12 1 16,0-2 0-16,0 2 1 15,-4 3 2-15,4-3-7 16,0 8-1-16,0-2-2 0,0-1-3 16,4 0-2-16,0-3 1 15,1-3-1-15,0-2 0 16,-5-9 2-16,0 0 0 16,10 9 1-16,-10-9-1 15,10-9 0-15,-5 0 0 0,2-9 0 16,-2 6-2-16,5-2-1 15,-4-1-2-15,1 5 0 16,-2-3-1-16,-5 13-1 0,10-7 1 16,-10 7 0-16,12 3 0 15,-12-3 0-15,15 17 1 16,-5-7 1-16,2 2 0 16,11-2 1-16,2-1-1 15,1-1 0-15,8 0 0 0,-2-8 0 16,2 0 0-16,1-6 1 15,-3-1-1-15,-9-3 1 16,-4-5 0-16,-8 3 1 0,-4-3-2 16,-4 3 0-16,-6 0 0 15,-6 4-1-15,-4 2 0 16,-2 5 0-16,0 1-1 16,-2 4 1-16,4 8-1 15,3 3 2-15,5 5 0 0,3 5 0 16,2 3 0-16,10 2 2 15,3 2-2-15,6 4 2 16,-1 0-1-16,3 5 0 16,2-1 1-16,0 3 0 0,-3-1 0 15,-4-3-1-15,-8 1 0 16,-7-3 0-16,-2 1 0 16,-17-9-1-16,-6-3 1 0,-12-3-1 15,-2-11 0-15,-12-6 1 16,2-6 1-16,1-12 0 15,5-9 1-15,2-9 0 16,10-7-1-16,11-12-1 0,13-6-3 16,9-4-3-16,10-6-5 15,16 6-10-15,11 1-27 16,-3 3-37-16,13 6-3 16</inkml:trace>
  <inkml:trace contextRef="#ctx0" brushRef="#br0" timeOffset="21049.9199">24258 13496 305 0,'-5'9'7'31,"0"1"0"-31,2 3 4 0,3-1 1 16,0 6 1-16,0-5 2 16,8 1 1-16,4-2-1 0,8-9-6 15,0-3 0-15,3-3-3 16,-1-4-1-16,0 0-1 15,-4-4 0-15,0 5-2 16,-6-2 1-16,-12 8-2 0,9-16 0 16,-9 16-1-16,0 0-1 15,0 0-1-15,0 9 0 16,0-9 0-16,0 12 0 16,0-12 2-16,6 12 0 15,5-9 0-15,2-3 2 16,7 0-2-16,1-10 1 0,-2-10 0 15,3-6 0-15,-5-5-1 16,-1-9 1-16,-7-10 0 16,-4-1 0-16,-5-4 0 15,-7-3 1-15,-5 7 1 0,-6 4-1 16,-1 8 1-16,-1 6-3 16,2 16 0-16,-1 10 0 0,0 11-1 15,8 19-1-15,1 11 0 16,9 13 0-16,1 6 1 15,6 6 1-15,8 3 1 16,8-3 0-16,8-7-1 0,5-7 0 16,5-5 1-16,0-15-1 15,0-8 0-15,2-5 1 16,-8-12-1-16,-1 0 0 16,-8-12 0-16,-5-3 0 15,-11-3-1-15,0-2 1 16,-9-1 0-16,0 3-1 0,-4 3-2 15,-3 3-1-15,7 12 0 16,-12-8 0-16,12 8 0 16,-11 11 0-16,9 4 1 0,2-1 1 15,0 3 1-15,6 0 2 16,6-2 0-16,6-4 1 16,1-7-1-16,4-2 1 0,-1-2-1 15,2-6 0-15,-1-8 0 16,0 0 0-16,-3-5 0 15,-6 1 0-15,-7-2 0 16,2 1 0-16,-5 3-1 16,-4 4-2-16,0 12 0 0,-3-13-1 15,3 13 0-15,-7 13 0 16,4-1-1-16,3 1 1 16,0 2 1-16,5 0 1 15,6-3 1-15,-2-4 0 16,9-4 1-16,-1-1 0 0,6-6 0 15,-1-6 1-15,0-3 1 16,3-6 0-16,-2-5 0 16,-3 3 1-16,-6-2 0 0,-2 5 0 15,-3 2-1-15,-5 6-2 16,-4 9 0-16,0 0-1 16,0 14 0-16,0 6-2 0,-3 2 2 15,3 17-5 1,0-1-14-16,-11 1-58 15,11 3-1-15</inkml:trace>
  <inkml:trace contextRef="#ctx0" brushRef="#br0" timeOffset="21345.5312">24340 13984 457 0,'0'0'0'0,"0"0"3"15,0 0 3-15,13 5 1 16,6-3 1-16,17-2 1 16,8 0 1-16,16 0 1 15,14-2-11-15,13-5 0 0,5 0 0 16,6 1 0-16,-7-2 0 16,-12 4 0-16,-12-2 0 15,-12 4 0-15,-18-1 0 16,-9 3 0-16,-19 0 0 0,-9 0 0 15,0 0 0-15,0 0 0 16,-9-5 0-16,-3 5 0 16,-1-4 0-16,1 1-86 0,12 3-8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3:38.090"/>
    </inkml:context>
    <inkml:brush xml:id="br0">
      <inkml:brushProperty name="width" value="0.05292" units="cm"/>
      <inkml:brushProperty name="height" value="0.05292" units="cm"/>
      <inkml:brushProperty name="color" value="#00B0F0"/>
    </inkml:brush>
  </inkml:definitions>
  <inkml:trace contextRef="#ctx0" brushRef="#br0">1872 4543 124 0,'0'0'3'15,"0"0"1"-15,5 0 5 16,-5 0 1-16,13 5 5 0,-13-5 2 15,21 2 4-15,-4 1 0 16,2-1 0-16,9-2-1 16,-5 0-3-16,10 0-2 0,-1 0-4 15,6 0-2-15,-1 0-1 16,3 0-3-16,0 0 0 16,0 0-1-16,4 0-1 15,4 0 1-15,6 0-1 16,-2 0 0-16,5-2 1 15,8-1 0-15,-3 1-1 0,8-1 0 16,-1 3 1-16,1-4-2 16,0 1 1-16,2 3-1 15,-1 0 0-15,2 0 0 0,1 0 1 16,4 0-1-16,-4 0-1 16,6 0 1-16,-7 0-1 15,7 0 0-15,3 0 0 0,-5 0-1 16,6-2 1-16,-2 2 0 15,2-3-1-15,-3 1 1 16,0 2 0-16,0-3-1 16,-2 3 1-16,2 0-1 15,-4 0 1-15,0 0-1 0,-1 0 0 16,5 0 1-16,-1 0-1 16,-1 0 1-16,5 0-1 15,-1 0 1-15,-2 0-1 16,6 0 1-16,-5-3-1 15,1 3 1-15,-7 0-1 0,4 0 0 16,-3 0 0-16,3 0 0 16,-4 0 1-16,4 0-1 15,0 3 1-15,-3-3-1 0,5 0 0 16,-6 0 1-16,4 0-1 16,-2 3 1-16,-3-3-1 15,4 0 0-15,-5 0 0 0,-1 2 0 16,-4-2 0-16,0 0 1 15,-2 0-2-15,1 0 1 16,-1 0 1-16,-2 0-1 16,-1 0 0-16,1 0 0 15,-3-2 0-15,0 2 1 16,0-3-1-16,-5 0 0 0,4 3 0 16,2 0 0-16,-1 0 1 15,-2 0-1-15,2-1 0 16,2 1 0-16,5 0 1 15,0-3 0-15,4 3-1 0,3-3 1 16,1-2 0-16,0 3-1 16,1-3 0-16,-2 3 1 15,2-4-1-15,-4 1 1 0,-5 0-1 16,4 0 0-16,-4 0 0 16,1 1 0-16,0-4 1 15,-3 3-1-15,-7 3 0 0,-6-3 1 16,-4 0 0-16,-8 2 0 15,-9-2 0-15,-12 5 1 16,-3 0-1-16,-6-2 1 16,-12 2-1-16,12 0 0 15,-12 0 0-15,0 0 0 16,0 0-1-16,0 0 0 0,0 0-1 16,0 0-4-16,0 0-10 15,0 20-44-15,0-20-19 16</inkml:trace>
  <inkml:trace contextRef="#ctx0" brushRef="#br0" timeOffset="2082.5531">18512 4582 152 0,'0'0'7'0,"0"0"6"0,0 0 3 16,0 0 2-16,-9 0 5 16,9 0-1-16,0 0 2 15,-10 0 1-15,10 0-7 16,0 0-3-16,-8 0-5 15,8 0-1-15,0 0-4 16,0 0-1-16,0 0-2 0,-9 0 0 16,9 0-2-16,0 0 1 15,0 0 1-15,0 0 0 0,0 0 2 16,9 5 0-16,4-2 3 16,6 3-1-16,9-4 1 15,10 2 1-15,11-4 0 16,8 0-1-16,13 0-1 15,7-2 0-15,5 0 0 0,8-6-1 16,4 3-1-16,-2 0 0 16,0 0-2-16,-5 0 0 15,-10 2 0-15,-13-1-1 16,-9 4 0-16,-9-3 0 0,-17 3-1 16,-4-2 0-16,-15 2 0 15,-10 0 0-15,10 0-1 16,-10 0 1-16,0 0 0 15,-5 5 0-15,-8-1 1 0,-6 4 0 16,-11-1-1-16,-7 3 1 16,-8-2 0-16,-15 2 0 15,-7-3-1-15,-11 1-1 16,-3-3 0-16,-6 0 0 16,-5 0 0-16,2-3 1 0,3 1-2 15,5-1 1-15,5 0 0 16,7-2 0-16,11 3 1 15,7-3-1-15,6 0 1 0,14 0-1 16,4 0 1-16,9 0-1 16,7 0 0-16,12 0 0 15,0 0 0-15,8 0 1 16,15 0-1-16,16 0 0 0,8 0 1 16,12 0 1-16,21-3 1 15,15 1 0-15,4-3-1 16,13 0 1-16,5 0 0 15,-2 3 0-15,3 0 0 0,-8 2 0 16,-13 0-2-16,-15 0 1 16,-15 0 0-16,-18 0 0 15,-14 2 0-15,-14 0 0 16,-9-2 0-16,-12 0 0 16,0 0 1-16,0 0 0 0,0 0-1 15,-16 0 0-15,4 0 1 16,-2 0-1-16,-4 0-1 15,-2 0 0-15,-2 3-1 0,2-3-1 16,2 5-1-16,1-3-4 16,7 1-5-16,-2 1-13 15,12-4-27-15,-8 13-31 16,8-13-5-16</inkml:trace>
  <inkml:trace contextRef="#ctx0" brushRef="#br0" timeOffset="2877.8659">22088 4623 213 0,'0'0'6'0,"0"0"4"16,0 0 1-16,0 0 1 0,0 0 1 16,0 0 0-16,0 0-2 15,0 0 3-15,0 0-7 16,0 0-1-16,0 0 0 16,0 0 0-16,7 0 0 15,5 5 0-15,12 2 1 0,2-2 1 16,10 2 2-16,10-2-2 15,12 2 0-15,12-4-1 16,14 3 0-16,10-3-1 16,9 2 0-16,10 1-1 0,7-2-1 15,12 4-1-15,-4-2-1 16,2-1-1-16,-9 2 1 16,-8-2-1-16,-16-1 0 15,-16-1 1-15,-15-1 1 0,-17 1 1 16,-16-3 0-16,-14 0 1 15,-6 0-1-15,-13 0 0 16,0 0 0-16,0 0-1 0,0 0-1 16,0 0-2-16,0 0 0 15,0 0-1-15,0 0 0 16,0 0-2-16,0 0-1 16,0 0-4-16,-8 5-8 0,8-5-17 15,-10 12-47-15,1-7-1 16</inkml:trace>
  <inkml:trace contextRef="#ctx0" brushRef="#br0" timeOffset="5260.9981">1945 5407 43 0,'0'0'5'0,"5"0"2"15,3-3 5-15,5 3 4 16,0 0 3-16,4 0 5 15,0-1 1-15,6 1 2 16,-1-3-1-16,6-5-5 16,1 4-2-16,4-4-4 0,2 3-2 15,5-4-2-15,9 4-2 16,-4-3-3-16,10 4-2 16,0 1 0-16,9 0 0 0,1-2-1 15,7 3-1-15,5-3 1 16,0 0-2-16,7 2 2 15,6-2-2-15,1 4 1 16,2-8-1-16,-1 7 1 0,2-1-1 16,1-1 1-16,5 1 0 15,1-2-1-15,1 2 1 16,0 1-1-16,2-3 1 16,1 3-1-16,4-3 0 0,6 0 0 15,-9 0-1-15,4 0 1 16,2 0 0-16,-6 3-1 15,7-1 1-15,-1 0-1 16,-6-1 1-16,4 1-1 0,-1 1 1 16,0-1 0-1,4-2-1-15,-1 3 1 0,-1-3-1 16,-1 2 1-16,-1 0 0 16,-2 1 0-16,-3 1-1 15,6-3 0-15,-11 4 1 16,0-2-1-16,1-1 0 0,-3 1 0 15,-3 2 0-15,1-3 1 0,-3 0-1 16,-3 2 0-16,-2 1 1 16,-3 0-1-16,-2-3 1 15,1 3-1-15,-3 0 1 16,-1 0 0-16,-2 0 0 16,-3 0-1-16,6 3 1 0,-8-2 0 15,5 2-1-15,-5 2 1 16,3-2-1-16,2 3 0 15,-5-5 0-15,3 1 1 16,-7 4-1-16,6-6 0 0,-5 3 0 16,-1-3 0-16,-2 0 2 15,-1 2-2-15,2-2 0 16,-3 0 0-16,1 2 0 16,2 1 1-16,-2-3-1 15,-2 2 0-15,6 1 2 0,-5-3-2 16,1 0 0-16,-3 0 1 15,10 0-1-15,-2 0 0 16,2 0 1-16,-4 2-1 0,6 1 0 16,-2 0 1-16,3-2-1 15,-1-1 1-15,0 3-1 16,0 0 1-16,4-1-1 16,-1 1 1-16,3-1-1 15,1-2 0-15,-1 2 1 0,3-2-1 16,-2 0 0-16,4 0 0 15,-3 0 1-15,3 0-2 16,-1 0 2-16,-2 0-1 16,0 0 0-16,2 0 0 0,-2 0 0 15,1 0 1-15,1 0-1 16,-2 0 0-16,2-2 1 16,6 2-1-16,-1 0 1 15,6 0-1-15,-1 0 0 0,-2-2 0 16,7 2 1-16,-1-3-1 15,1 3-1-15,4-2 1 16,-2 2 0-16,-4-3 0 16,5 0 0-16,-2 3 1 0,1-1-1 15,7-2 0-15,-7 0 0 16,1 1 0-16,0-1 0 16,-1 1 1-16,2-3-1 0,-1 0 0 15,-10-1 0-15,-5 3 0 16,-5-3 0-16,-7 1 0 15,-8-1 0-15,-10 2 0 16,-10 4 0-16,-9-3 0 16,-8 1 2-16,-9-1-1 0,-9 3-1 15,1 0 1-15,-13 0-1 16,7 0-1-16,-7 0 0 16,0 0-2-16,0 0-2 15,0 0-7-15,0 0-9 16,0 0-35-16,0 0-18 0</inkml:trace>
  <inkml:trace contextRef="#ctx0" brushRef="#br0" timeOffset="12579.9952">13618 6213 165 0,'0'0'5'0,"0"0"2"0,0 0 4 16,0 0 2-16,0 0 0 16,0 0 1-16,0 0-1 15,0 0 0-15,0 0-3 16,0 0-3-16,0 0-1 0,0 0 0 15,0 0 3-15,0 4 0 16,0-4 2-16,12 11 2 16,-1-10 0-16,-2 2-1 15,7 2 0-15,-2-2-1 0,4-1-3 16,1 1 0-16,4 1-2 16,0-4-1-16,8 3 0 15,4-3-1-15,0 2-1 16,8-2 0-16,1 4 0 0,2-2 0 15,5-2-1 1,4 0-1-16,-3 1 1 0,3-1 0 16,-1 5-1-16,3-4 0 15,1 2 0-15,-1-3 0 16,0 0 0-16,-3 0 0 16,-1 0 0-16,-3 0 0 0,-3 0 1 15,-6 0-2-15,2 0 2 16,-2 0-1-16,-2 0 0 15,-4 0 0-15,-1-3 0 16,1 3 0-16,-2 0-1 0,-3 0 0 16,-3 0 1-16,-3 3-1 15,2-1 1-15,-4 1-1 0,-2 0 0 16,2-3 1-16,1 1-1 16,-1 2 1-16,3-3 0 15,2 0-1-15,0 0 1 16,3 0-1-16,-5 0 1 0,7 0-1 15,-2 0 0-15,3 0 1 16,1 0-1-16,1 0 0 16,4 0 1-16,1 0-1 0,6 0 0 15,-2 0 1-15,7 0-1 16,-5 0 1 0,7 0-1-16,-1 0 0 0,-3 0 1 15,1 0-1-15,-2-3 0 16,-5 2 0-16,3 1 1 15,-1-3-2-15,-3 0 2 0,1 3-1 16,2 0 0-16,-1-2 0 16,0 2 0-16,2 0 1 15,0-3-1-15,-3 3 0 0,1-1 0 16,-2-4 1-16,1 5-1 16,-1-1 0-16,1 1 0 15,1-2 0-15,1-4 1 0,-3 6-1 16,8-3 0-16,0 1 1 15,-3 0-1-15,2 2 0 16,0-3 0-16,2 1 1 16,-2 2-1-16,-1-6 0 15,2 4 0-15,-1 2 1 0,1-3-1 16,0-1 0-16,2 1 0 16,0 3 0-16,6-2 1 15,-1-1-1-15,3 1 0 16,-1 2 0-16,1-2 0 15,2 2 0-15,-6-3 1 16,4 3-1-16,-2 0 0 0,-1 0 0 16,-2 0 0-16,0 0 0 15,-6 0 0-15,-2 0 0 0,-2 0 0 16,-2-2 0-16,-2 2 0 16,-6 0 0-16,1 0 0 15,-4 0 0-15,3-3 0 16,-6 3 0-16,4 0 0 0,-3 0 0 15,-6 0 0-15,4 0 0 16,-4 0 0-16,-1 0 0 16,2 0 0-16,-5-2 0 15,2 2 0-15,0 0 0 0,-2 0 0 16,2-3 0-16,1 3 0 16,-1 0 0-16,1 0 1 15,1 0-1-15,4 0 0 16,-3 0 0-16,2 0 0 15,3 0 0-15,2 0 0 0,-1 0 0 16,3 0 0-16,0 3 0 16,-2-3 0-16,4 0 0 15,-1 0 1-15,-1 0-1 0,-1 0 0 16,0 0 0-16,3 0 0 16,-2-3 0-16,2 3 0 15,1-2 0-15,-2-1 0 16,2 3 0-16,-5-2 0 0,2 0 0 15,3-1 0-15,-3 1 0 16,3 2 0-16,-2-3 0 16,0 1 1-16,2 2-1 15,-2-3 0-15,0 0-1 0,2 3 1 16,-5 0 0 0,3 0 0-16,-3 0 0 0,1 0 0 15,-1 0 1-15,2 0-1 16,-4 0 0-16,3 0 0 0,-4 0 0 15,5-1 0-15,-2-2-1 16,0 3 1-16,0-3 0 16,0 3 0-16,1-2 0 15,-3 2 1-15,4 0-1 0,-1 0 0 16,4 0 0-16,-5 0 0 16,4 0 0-16,-4 0 0 15,5 0 0-15,-2 0-1 0,-1 0 1 16,-1 0 0-16,4 0 0 15,1 0 0-15,-1 0 0 16,0 0 0-16,2 0 1 16,2 0-1-16,-4 0 0 15,2 0 0-15,2 0 0 0,-2 0 0 16,1 0-1-16,2 0 1 16,0-3 0-16,0 1 0 15,4-2 0-15,-6 4 0 16,1 0 0-16,2 0 0 0,-6-1 0 15,2 1 0-15,2 0 0 16,-4 0 0-16,2-2 0 16,2 2 0-16,3-3-1 15,-5 3 1-15,9 0 0 0,0-3 0 16,1 3-1-16,3 0 1 16,3 0 0-16,3 0 0 15,-6 0 0-15,9 0 0 16,-1 0 0-16,2 0 0 0,-2 0 0 15,4 3 0-15,1-3 0 16,-2 0-1-16,4 3 1 16,-3-3 0-16,1 0 0 15,2 0 0-15,-2 0 0 0,0 0 0 16,-6 0 0-16,-2 0 0 16,-7 0 0-16,-5-3 0 15,-3 0 0-15,-10 3 0 16,-7-3 0-16,-8 3 0 15,-2-2 0-15,-7 2 0 0,-8 0-2 16,13 0 0-16,-13 0-4 16,0 0-7-16,0 0-14 0,-16 11-53 15,6-8-1-15</inkml:trace>
  <inkml:trace contextRef="#ctx0" brushRef="#br0" timeOffset="15325.49">4107 6846 195 0,'0'0'1'0,"0"0"1"0,0 0 4 16,12-1 2-16,-12 1 1 15,21-3 3-15,-7 3 1 16,6 0 3-16,3 0 0 0,2 0 1 15,7 0-2-15,5-3 0 16,7 3-2-16,4-2-1 16,7-1-1-16,5 1 0 15,2-3-2-15,10 3-1 0,-1-1-2 16,7-2-2-16,4 3 0 16,-3-3-1-16,6 5 0 15,-2-3-1-15,3 3 0 16,0 0-1-16,-1 0 1 15,5 0-1-15,-3 0 1 16,0 0-1-16,2 0 1 0,3 3-1 16,-1-3 1-16,5 2 0 15,-2-2 0-15,3 0-1 0,1 3 1 16,-4-1-1-16,0 1 0 16,-2-1 0-16,-2 1 0 15,4-1 1-15,-4 0-2 16,-1 1 0-16,1-1 1 0,-3 1 0 15,-1-1 0-15,1 1 0 16,3 0-1-16,-8-2 0 16,0 5 1-16,-3-4-1 15,1 1 1-15,-4 1-1 16,0-1 0-16,-2 2 0 0,-4-3 1 16,2 1-1-16,-3 1 1 15,2 0-1-15,-2 1 1 16,-4-3-1-16,1 1 1 15,-3 1-1-15,1-1 1 16,-4 0-1-16,-1-1 0 0,1 1 1 16,0-1-1-16,0 0 1 15,-3 3-1-15,3-2 1 0,2-1-1 16,-3 1 1-16,3 0-1 16,-2-2 0-16,0 2 0 15,-1 0 1-15,4-1-1 16,-1 0 0-16,-3 1 0 0,6-1 0 15,-5 4 1-15,4-5-1 16,-2 2 0-16,4 0 0 16,-2-1 0-16,1 1 1 15,-1 1-1-15,3-4 0 0,0 3 0 16,-2-1 0-16,0-2 0 16,0 3 1-16,-1-3-1 15,-4 0 0-15,-3 2 0 16,0 1 0-16,3-3 0 15,-6 4 0-15,3-1 0 16,-2 0 0-16,-2 2 0 0,1-2 0 16,-2 0 0-16,-2-2 0 15,-2 2 0-15,-2-3 1 0,1 0-1 16,-4 3 0-16,1-3 0 16,-1 5 0-16,-1-3 0 15,-5 0 0-15,3-2 0 16,-2 3 0-16,-1-1 0 0,-3 1 0 15,2-1 1-15,-4-2-2 16,0 0 2-16,1 3-1 16,1-3 0-16,-1 3 0 15,6-3 1-15,-2 0-1 0,6 0 0 16,4 0 1 0,0 0-1-16,5 0 0 15,-2 0 0-15,2 0 0 0,1 0 0 16,-2 0 0-16,-1-3 0 15,1 3 0-15,-2 0 1 0,-3-3-1 16,4 3 0-16,0 0 0 16,-2 0 0-16,5 0 0 15,-4-2 1-15,-2 2-1 0,2 0 0 16,2-3 0-16,-4 3 0 16,-3-2 0-16,2 2 0 15,-4 0 0-15,-1 0 1 16,2 0-1-16,-6 0 0 0,0 0 0 15,1 0 0-15,0 0 0 16,-5 2 0-16,3-2 0 16,-4 0 0-16,0 0 0 15,-4 0 0-15,2 0 0 0,0 0 0 16,-1 0 0 0,1 0 0-16,-6 0 0 0,7 0 0 15,-1 0 0-15,0 3 0 16,2-3 0-16,-2 0 0 15,2 0 0-15,0 0 0 16,1 0 0-16,-3 0 0 0,4 0 0 16,1 0 0-16,-1 0 0 15,1 0 1-15,3 0-1 0,-2 0-1 16,2 0 2-16,-1 0-1 16,-2 0 0-16,1-3 0 15,1 1 0-15,-3 2 0 16,3-3 0-16,0 3 0 0,2 0 0 15,-2 0 0-15,2 0 0 16,2 0 0-16,0 0 0 16,-1 0 0-16,0 0 0 15,0 3 0-15,-1-3 0 0,4 2 0 16,-6-2 0-16,3 0 0 16,-1 0 0-16,-1 0 0 15,1 0 0-15,4 0 0 16,-3 0 1-16,4 0-1 15,-1 0 0-15,1 0 0 16,4 0 0-16,-4 0 0 0,6 0 0 16,0 0 0-16,0 0 0 15,0 0 0-15,1-2 0 0,2-1 1 16,-1 3-1-16,3-2 0 16,-1 0 0-16,3-1 1 15,1 1-1-15,0 2 0 16,1-3 0-16,3 3 0 0,2 0 0 15,-4-3 0-15,2 3 0 16,0 0 0-16,0-1 0 16,-2-2 0-16,0 0 0 15,-1-2 0-15,1 2 1 0,-3 0-1 16,1 2 0-16,-1-2 0 16,2 3 0-16,-1 0 0 15,1 0 1-15,1 0-1 16,2 0 0-16,-2 0 0 15,2 0 1-15,-6-3-1 16,4 3 0-16,-5 0 1 0,-3-2-2 16,3-1 1-16,-6 1 0 15,4-1 0-15,-1 1 1 0,3 0-1 16,-1-1 0-16,0 1 0 16,2-4 0-16,1 5 0 15,-2-2 0-15,-3 0 0 16,-1 1 0-16,-2-1 0 0,-3 1 0 15,-3 0 1-15,-6-1-1 16,3 0 0-16,-6 3 0 16,-2 0 0-16,-2-1 0 0,-2 1 0 15,-1 0 1-15,-6 0-1 16,-1-3 0 0,-6 3 1-16,-3 0 0 0,-1 0-1 15,-10 0 1-15,9-3-1 16,-9 3 1-16,0 0-1 15,0 0 0-15,0 0 0 0,0 0-1 16,0 0-1-16,0 0-5 16,0 0-11-16,0 0-20 15,0 0-43-15,0 0-3 0</inkml:trace>
  <inkml:trace contextRef="#ctx0" brushRef="#br0" timeOffset="40658.0985">2334 7885 392 0,'0'0'1'0,"41"0"2"0,-2 2 0 16,11-2 1-16,10 0-1 15,7 0 0-15,9 0 1 16,14 0 0-16,-1 0-1 0,-11 0-2 16,3 0 0-1,4-2 0-15,0-1 0 0,-1 3 0 16,4 0 0-16,-1 0 0 16,-1 0 0-16,3 0 1 15,3 0-1-15,-2 3 1 0,-6-3-1 16,4 0 0-16,-1 0 2 15,-2 0-3-15,-4 0 1 16,-3 2 0-16,11-2 0 16,3 3 0-1,-7-1 1-15,2 3-1 16,-3-3 0-16,-2 1 1 16,3-1-1-16,-3-2 0 0,-20 0 0 15,3 0-1-15,-3 0 0 16,-3 0 0-16,-1 0 0 15,-4 0 0-15,-4 3 1 0,5 0-1 16,-6-2 0 0,1 2 0-16,2 0 1 0,1-1-1 15,-2 1 1-15,2-3-1 16,2 0 1-16,-4 0-1 16,3 0 1-16,2 0-1 0,4 2 0 15,-3-2 0-15,-2 0 1 16,4 4-1-16,-1-4 0 15,-2 1 0-15,1-1 1 0,1 3-1 16,-1-3 0-16,-2 0 1 16,2 2-1-16,0-2 0 15,1 0 1-15,-2 0-1 16,1 0 0-16,1 0 0 16,-1 0 0-16,0 0 0 0,-4 0 0 15,-2 0 0-15,-1 0 1 16,0 0-1-16,-4 0 0 15,3 0 0-15,-3 0 0 16,0 0 1-16,-2-2-1 16,-1 2 0-16,-1-3 0 0,-5 2 0 15,1 1 0-15,-4-4 0 16,1 4 1-16,-3-2-1 16,1 2 0-16,-6 0 0 15,0 0 0-15,1 0 0 0,-9-3 0 16,6 3 0-16,-5 0 0 15,1 0 0-15,0 0 0 0,4 0 0 16,0 0 0-16,2 0 0 16,3 0 1-16,3 0-1 15,-1 0 0-15,-2 0 0 16,-3 0 1-16,1 0-1 16,-1 0 0-16,-4 0 0 0,1-2 0 15,1 2 0-15,0-3 0 16,-2-1 0-16,-4 1-1 15,4 0 1-15,-3 1-1 16,-3-5 1-16,0 4 0 16,-2-2 1-16,-2 0-1 15,-1-2 2-15,-2 0 0 0,-1-4 0 16,-3 2 0-16,-1-6 0 16,0 0 0-16,-3-3-1 15,-1-1 1-15,-1 2-1 0,0 2 0 16,0 2-3-16,0-2-8 15,0 15-15-15,0 0-58 0,0 0 0 16</inkml:trace>
  <inkml:trace contextRef="#ctx0" brushRef="#br0" timeOffset="42008.8256">11947 7768 200 0,'0'0'6'0,"0"0"7"0,-11-10 1 16,11 10 4-16,-11-5 2 15,11 5 1-15,-12-7-2 16,12 7 0-16,0 0-9 16,0 0-4-16,0 0-3 0,0 0-1 15,0 0-1 1,20 7 1-16,4-2 1 0,6 3 3 16,18-1 2-16,4-2 0 15,13 0 0-15,9 0-2 16,13-3-1-16,7 1-1 0,3-1 0 15,6-2 0-15,3 0-1 16,6 0 0-16,3 0 0 0,4 0 0 16,1 0 0-16,4 0 0 15,5 0-1-15,7 0 0 16,6 3 1-16,2-3-2 16,6 2 1-16,4 1-1 15,-3 0 0-15,3-2 0 0,-2 5 0 16,0-4 0-16,-3 3 0 15,-5-1 0-15,-3 0 0 16,-3 1-1-16,-2-2 1 16,-10-1 0-16,-6 0 0 0,-6 1 1 15,-6-1-1 1,-11-2 0-16,-10 0 1 0,-16 3-1 16,-11-1 0-16,-12-2 1 15,-13 3-1-15,-11-3 1 0,-7 0 0 16,-9 0 1-16,-8 0-1 15,0 0-1-15,0 0 1 16,0 0-1-16,0 0 0 0,0 0-1 16,0 0 0-16,0 0-3 15,-6 4-1-15,6-4-4 16,-14 6-6-16,14-6-11 16,-10 12-20-16,23-5-37 31,9-2-4-31</inkml:trace>
  <inkml:trace contextRef="#ctx0" brushRef="#br0" timeOffset="42977.6476">18799 7879 396 0,'7'0'1'15,"41"6"2"1,8-4 0-16,15 3 1 16,13-2 0-16,15 1-1 15,21 1 2-15,11-2-1 16,14 1 0-16,-23-4-1 0,9 3-1 15,9 0 1-15,1-1 0 16,3 1 1-16,0 3-1 16,5-5-1-16,-1 2 1 0,-7-1-1 15,-2 1 0-15,-7 0 0 16,0-3 0-16,-13 0-1 16,-5 0 1-16,-9 0 0 15,-8 0 0-15,-10 0-1 0,-8-3 1 16,-11 0 0-16,-6 1 0 15,-13-2 1-15,-6-2 0 16,-13 3 0-16,-5 1-1 16,-6-1 1-16,-6 0 0 15,-13 3-1-15,10-4 0 16,-10 4-1-16,0 0 0 16,0 0-1-16,0 0 1 0,0 0-1 15,0 0 1-15,0 0-1 16,0 0 1-16,0 0-1 0,0 0 1 15,0 0-1-15,0 0 0 16,0 0 0-16,0 0 0 16,0 0 1-16,0 0-1 0,0 0-2 15,0 0-3-15,0 0-4 16,0 0-10-16,0 0-46 16,0 0-22-16</inkml:trace>
  <inkml:trace contextRef="#ctx0" brushRef="#br0" timeOffset="45768.7685">3306 8749 167 0,'0'0'5'15,"0"0"3"-15,17-2 4 0,-4 2 1 16,7 0 4-16,5-3 1 16,5 3 1-16,7-2 2 15,3-1-2-15,6 0-4 16,2 2-1-16,7 1-3 0,0-3-1 15,8 3-2-15,11-3 0 16,-2 1-2-16,8-1-1 16,1 3-1-16,6-2 0 15,5-3-1-15,4 5-1 0,3-2 0 16,-5-1 0-16,4 3 0 16,0-2-1-16,3 2 1 15,2 0-1-15,-4 0 1 0,0 0-1 16,6-3 1-16,-3 3 0 15,3-2-1-15,4-1 1 16,-5 1 0-16,1-1 0 16,-1 3-1-16,-2-2 1 0,8 2-1 15,-6-2 1-15,0 2-1 16,-2-3 0-16,5 3 0 16,-2 0 0-16,1-2 0 15,1-1 0-15,-3 3 0 16,1-3-1-16,-1 3 1 0,1-1 0 15,2-2-1-15,-1 0 1 16,-6 1-1-16,-1 2 1 16,2-3 0-16,0 3-1 0,1-2 1 15,-4 2-1-15,1 0 1 16,-6-3-1-16,5 3 1 16,-2 0-1-16,-1 0 0 15,-3 0 1-15,2 0-1 0,-4-2 0 16,-1 2 1-16,1 0-1 15,-1-2 0-15,-2-1 0 16,1 0 2-16,1 0-2 16,-4 1 0-16,1 1 0 15,-1-3 0-15,-1-3 1 0,-5 4-1 16,0-1 1-16,0 1-1 16,-7-2 0-16,-1 2 0 15,-1 1 0-15,-2-1 0 16,-2 1 0-16,0 0 1 0,1-1-1 15,-5 3 0-15,0-2 0 16,-1-1 1-16,2 3-1 16,-3 0 0-16,0-2 1 0,-2 2-1 15,2 0 0-15,-2 0 0 16,-1 0 1-16,2 0-1 16,-1 0 0-16,1 0 1 15,1 0-1-15,2-3 0 0,3 3 0 16,-2 0 0-16,1 0 0 15,1 0 1-15,-2 0-1 16,3 0 0-16,-2 0 1 16,3 0-1-16,1 0 0 15,1 0 1-15,5 0-1 16,-1 0 0-16,4 0 0 0,0 3 1 16,0-3-1-16,3 2 0 15,2 1 0-15,-5-1 1 16,5-2-1-16,0 3 1 0,0-3-1 15,2 0 0-15,0 0 1 16,2 0-1-16,-2 0 0 16,3 0 1-16,0-3-1 0,-2-2 0 15,2 3 0-15,0-1 0 16,2-2 0-16,-2 3 0 16,-3-3 0-16,1 3 1 15,0-1-1-15,-4 0-1 0,1 1 2 16,1-2-1-16,-3 1 0 15,1 0 1-15,-1 3-1 16,-4-2 0-16,4 2 0 16,-2 0 0-16,-2 0 0 15,-6 0 0-15,2 0 0 0,-6 0 0 16,0 0 0-16,3 0 0 16,-7 2 0-16,0-2 0 15,0 3 0-15,-4-3 0 0,1 3 1 16,-5-1-1-16,2-2 0 15,2 2 0-15,-1-2 1 16,0 2-1-16,-1 1 1 16,-1 0-1-16,3-1 1 0,-1 1-1 15,-2-1 1-15,-3-2-1 16,-1 2 0-16,2 1 0 16,2-1 0-16,0-2 0 15,2 3 0-15,0-1 0 0,2 1 0 16,1-1 1-16,0 1-1 15,-1-1 0-15,3 0 0 16,-2 1 0-16,2-3 1 16,-2 2-1-16,4-2 0 0,-1 0 0 15,2 0 1-15,-3 3-1 16,3-3 0-16,-3 0 0 16,2 2 0-16,-3-2 0 15,2 3 0-15,4-3 1 16,0 0-1-16,6 3 0 0,-4-3 0 15,6 1 0-15,0 2 0 16,-4-3 0-16,2 3 0 16,-4-1 0-16,1 1 0 0,0-3 0 15,-1 2 0-15,-2-2 0 16,-1 4 0-16,1-3 0 16,0-1 0-16,-5 2 0 15,2 1 0-15,-2-3 1 0,0 0-1 16,0 0 0-16,-4 0 0 15,4 0 0-15,-5 0 1 16,0 0-1-16,-4 0 0 16,6-3 0-16,-8 3 0 15,3-2 0-15,0 1-1 0,-4 1 2 16,3 0-2-16,1-4 1 16,-2 4 0-16,2 0 0 15,-1 0 0-15,-1 0 0 16,1 4 0-16,1-3 0 0,-4 1 0 15,5 1 1-15,-4-3-1 16,-1 0 0-16,0 0 0 0,-6 0 0 16,4 0 0-16,-6 0 0 15,-3-3 0-15,0 3 0 16,-5 0 0-16,1 0 0 16,-3 0 1-16,-2 0-1 15,-3 0 0-15,-2 0 1 0,-5 0-1 16,-2 0 0-16,-5-2 1 15,-2 2-1-15,-1-1 1 16,-10 1-1-16,16-4 0 16,-16 4 0-16,14 0 0 0,-5-2 0 15,5 2 1-15,-5-5-1 16,2 5 1-16,1-3 0 16,-2-1 0-16,0-2 1 15,0-1 1-15,-1-3 1 0,2-2 0 16,-1-8 1-16,-1 1 0 15,-3-7 0-15,4-4 0 16,-3 1-1-16,-2-1-4 0,-1 0 0 16,0 1 0-16,1 7 0 15,-3-1 0-15,-2 5 0 16,2 6 0-16,-2 0 0 16,0 5 0-16,0 7 0 15,0 0 0-15,0 0-9 0,-13-6-17 16,1 12-58-16,3 4-2 15</inkml:trace>
  <inkml:trace contextRef="#ctx0" brushRef="#br0" timeOffset="46823.8583">1693 8365 221 0,'0'0'6'0,"0"0"3"15,-7-15 8-15,2 9 2 0,-2-6 4 16,1 0-1-16,1 3 2 16,-2-3-2-16,2 4-5 15,5 8-5-15,0 0-7 16,-5 8-2-16,5 11-3 15,0 7-1-15,3 8-1 0,4 5 0 16,-2 6 2-16,2 0 1 16,1-1 0-16,-3-2 0 15,0-3-1-15,-4-1 0 0,-1-11 2 16,0 0-1-16,0-7 0 16,0-2-1-16,-1-6 1 15,1-1-1-15,0-11 2 0,9 12 0 16,16-12 1-16,12-3 1 15,23-5-1-15,18-1 1 16,25-1 1-16,22-3-1 16,21 6-6-16,6 4-30 15,15 3-42-15,6 12-5 16</inkml:trace>
  <inkml:trace contextRef="#ctx0" brushRef="#br0" timeOffset="77562.0216">798 8026 251 0,'0'0'5'0,"0"0"-1"15,0 0-1-15,0 0 0 0,-2 6 1 16,2-6 1-16,5 14 4 16,7-7 4-16,6 1-1 0,7-8 4 15,13-10 3-15,22-23 0 16,21-21 2-16,30-23-2 15,29-27-3-15,76-25-3 0,2-24-4 16,53-17-18-16,70-25-66 16,17-20-2-16</inkml:trace>
  <inkml:trace contextRef="#ctx0" brushRef="#br0" timeOffset="81647.8045">1159 9723 231 0,'0'0'1'0,"0"0"-1"0,0 5 0 15,0-5 1-15,0 10 0 16,0-10 3-16,5 12-1 16,-5 3 2-16,5-6 1 15,-1 6 5-15,4-4 3 0,6 1 4 16,4-9 3-16,12-3 1 16,17-28 0-16,25-19 2 15,40-29-4-15,40-22-1 16,52-18-28-16,42-24-61 0,69-25-5 15</inkml:trace>
  <inkml:trace contextRef="#ctx0" brushRef="#br0" timeOffset="83880.9942">3207 10320 0 0,'116'0'0'0,"16"0"0"15,3 0 0-15,4 0 0 16,7 0 0-16</inkml:trace>
  <inkml:trace contextRef="#ctx0" brushRef="#br0" timeOffset="84596.4283">18956 10432 8 0,'0'0'3'0,"8"0"0"16,-8 0 0-16,19 0-1 15,-19 0-2-15,17 0-2 0,-17 0-3 16,15 4-7-16</inkml:trace>
  <inkml:trace contextRef="#ctx0" brushRef="#br0" timeOffset="85935.2484">19423 10305 31 0,'0'0'4'0,"0"0"-1"15,0 0 5-15,0 0 3 16,0 0 2-16,0 0 2 0,3 5 2 15,-3-5 3-15,0 0-4 16,0 0 1-16,0 0-5 16,0 0 0-16,-3-3-2 15,3 3 1-15,0 0-4 16,0 0 1-16,0 0-1 0,-8-10 0 16,8 10-1-16,0 0 0 15,0 0-3-15,0 0 0 0,0 0-1 16,-9-7-1-16,9 7-2 15,0 0-1-15,0 0-2 16,0 0-4-16,0 0-13 16,0 0-21-16,0 0-19 0</inkml:trace>
  <inkml:trace contextRef="#ctx0" brushRef="#br0" timeOffset="86847.7822">22096 9552 150 0,'0'0'6'0,"0"0"5"0,0 0 3 16,-4-8 5-16,4 8 2 15,0 0 3-15,-9-9 2 16,9 9 1-16,0 0-4 15,-12-10-5-15,12 10-3 16,0 0-1-16,-11-6-3 0,11 6-2 16,-9-1-2-16,9 1-2 15,0 0-1-15,0 0 0 0,0 0 0 16,7-3 1-16,15 3 0 16,13-5 0-16,17 1 0 15,18-2 2-15,15-5-1 16,23 5 1-16,9-8-1 0,10 5-1 15,8-1 0-15,-1 0-1 16,0 1 0-16,-5 1 0 16,-7 1-1-16,-8 0 0 15,-9 1 0-15,-8 2-1 0,-18 1 1 16,-7-2 0-16,-19 3 0 16,-11 2 0-16,-13-4 1 15,-11 2 0-15,-8 2-4 16,-10 0 0-16,0 0 0 15,0 0 0-15,0 0 0 0,0 0 0 16,0 0 0-16,0 0 0 16,0 0 0-16,0 0 0 15,0 0 0-15,-3 6-8 0,3-6-14 16,-14 2-53-16,7 10-12 16</inkml:trace>
  <inkml:trace contextRef="#ctx0" brushRef="#br0" timeOffset="88044.5636">2056 10290 235 0,'0'0'3'0,"0"0"-2"0,0 0 0 15,0 0 1-15,0 0 0 16,11 3 1-16,-2-2 3 16,3-1 1-16,8 0 1 15,5 0 1-15,5 0 1 16,-2 0 0-16,6 0 0 16,3 0 0-16,5 0 0 0,1 0-3 15,6 0-1-15,-1 3 0 16,12 0 0-16,2-1 0 15,5 1 1-15,2-3-2 0,10 0 0 16,2 2 0-16,8-2 0 16,8 0-1-16,2 0-1 15,6-2 0-15,2 2-1 0,5-3 0 16,5 1-1-16,2 2 0 16,-1 0 1-16,5-3-1 15,4 3 0-15,2 0 0 0,2 0 1 16,2 0 0-16,7-3-1 15,3 2 1-15,-1-2 0 16,4 0-1-16,-5-2 1 16,2 4-2-16,-2-7 1 15,-4 3 0-15,-10-2-1 16,-10 2 1-16,-10-3-1 16,-13 3 0-16,-12 2 0 0,-18 2 0 15,-14-2 0-15,-10 3 0 16,-15 0 0-16,-5 0-1 15,-10 0-3-15,-10 0-10 0,0 0-47 16,0 0-16-16</inkml:trace>
  <inkml:trace contextRef="#ctx0" brushRef="#br0" timeOffset="97209.9484">7756 10297 253 0,'0'0'9'16,"0"0"3"-16,0 0 2 0,0 0 2 16,0 0-2-16,0 0 2 15,0 0-1-15,0 0 1 16,8-7-5-16,5 7-4 0,1 0-2 16,11 0-1-16,0 0 1 15,12 0-1-15,5 0 1 16,8 0-1-16,7 3 0 15,8-2-1-15,4 2 1 0,9-3-1 16,4 3 0-16,12-1 0 16,8 1 1-16,5-3-2 15,9 0 1-15,6 0 0 16,1 0 0-16,13 0-1 0,4 0 0 16,-2 0-1-16,7 0 1 15,7 0-1-15,4-3 0 16,3 1 1-16,8-1-1 15,-1-1 0-15,1-2 0 16,-1 1 0-16,0 1 0 0,-6-4 0 16,1 1-1-16,-11 2 1 15,-6-2-1-15,-4 2 1 16,-14-2 0-16,-9 4-1 0,-13-2 1 16,-17 2-1-16,-13 1 1 15,-16 2-1-15,-14 0 1 16,-16 0 1-16,-11 0-1 15,-7 0 2-15,-10 0 0 0,0 0 0 16,0 0 0-16,0 0-2 16,0 0-2-16,0 0-9 15,0 0-20-15,-5 0-54 16,5 0-1-16</inkml:trace>
  <inkml:trace contextRef="#ctx0" brushRef="#br0" timeOffset="98744.1155">19848 10224 225 0,'0'0'7'15,"0"0"5"-15,0 0 4 16,-8-5 3-16,8 5 2 16,0 0 1-16,-12-5 0 0,12 5-1 15,0 0-3-15,0 0-7 16,0 0-3-16,0 0-2 15,8 7 0-15,14 0-1 16,13 1 0-16,16-1 1 0,17 3 2 16,14-2-2-16,13-1 1 15,14 0 0-15,13-1-2 16,-2-2-1-16,6-2 0 16,-12 1-1-16,-7 1 0 15,-7-1-1-15,-16 0-1 16,-17-1 0-16,-14 1 0 0,-16-1 0 15,-11-2 0-15,-8 0 1 16,-7 0 0-16,-11 0-1 0,0 0 0 16,-8 0 1-16,-14 0-1 15,-7-2-1-15,-10 2 0 16,-13-3 1-16,-15 1-1 16,-15 2 0-16,-15 0 0 0,-3 0 0 15,-4 0 0-15,-1 2 0 16,4 1 0-16,9 2 0 15,14-1-1-15,16 0 0 16,18 1 1-16,12-3-1 0,11 1 0 16,21-3 1-16,14 7-1 15,25-4 1-15,18-1 1 16,33 1-1-16,19-2 1 16,33 10-6-16,12 11-67 15,22-13-12-15</inkml:trace>
  <inkml:trace contextRef="#ctx0" brushRef="#br0" timeOffset="108450.1094">1852 9535 122 0,'0'0'1'0,"0"0"2"0,8 2 0 0,-8-2 4 16,19 3 4-16,-3-3 1 16,16 2 6-16,3-2 1 15,6 0 0-15,12-2 1 16,4-1-1-16,10 1-2 15,3-3-2-15,7 2-1 16,3 1-4-16,7-1-1 0,-1 0-1 16,7 3-2-16,4-1 0 15,4-2-1-15,7 1-1 0,8-1 0 16,1 0-1-16,4 2 0 16,6-2 0-16,3 0 1 15,4-2 0-15,1 3-1 16,-1 2 0-16,-1-4-1 15,2 4 1-15,4-1 0 0,-4 1-1 16,1 0 0-16,6-2 0 16,-5 2-1-16,2 0 1 15,0-3-1-15,0 3 0 0,1-3 1 16,-5 3-1-16,3-3 0 16,-2 3-1-16,-1 0 1 15,-2-2-1-15,-3 2 1 16,-2 0 0-16,-7 0-1 15,1-3 1-15,-2 3-1 0,-9-3 1 16,1 2 0-16,-2-2-1 16,-4-2 1-16,-4 5-1 15,-2-3 1-15,-8-1-1 16,-5 1 0-16,-6 3 0 0,-3-2 0 16,-9 2 0-16,-4 0 0 15,-6 2 0-15,-6-2 0 0,2 6 0 16,-9-5 1-16,0 2-1 15,-2 2 0-15,-6-2-1 16,-6-3 1-16,-4 1-1 16,-7 2 1-16,0 0-1 15,-7-1 1-15,-3-2-1 16,-4 6 1-16,-7-6 0 0,18 5 1 16,-11-5-1-16,2 1 1 15,1 3-1-15,3-4 1 16,-1 2-1-16,4-2 1 15,-4 0-1-15,2 0 0 16,1 0 1-16,0 0-1 0,3 0 0 16,-3 0 0-16,2 0 0 15,-4 0 0-15,-1 0 0 0,0 0 0 16,-1 0-1-16,-11 0 1 16,14 0-1-16,-14 0 1 15,11 0 0-15,-11 0-1 16,9 3 1-16,-9-3 0 0,10 2 0 15,-10-2 0-15,13 3 0 16,-13-3 0-16,12 3 0 16,-12-3 0-16,10 4-1 15,-10-4 1-15,10 3 0 0,-10-3-1 16,7 5 1-16,-7-5 0 16,10 1 0-16,-10-1 0 15,11 8 1-15,-11-8-1 16,9 3 0-16,-9-3 0 15,6 5 0-15,-6-5 0 16,0 0 1-16,11 2 0 0,-11-2 0 16,10 0 1-16,-10 0 0 15,10 0 1-15,-10 0-1 0,18-10 1 16,-11 2 0-16,3-1 0 16,1-3 0-16,-2-6 1 15,3-2-1-15,-4-2 1 16,2 0 1-16,-5-5-1 0,-3 2 1 15,1-3-1-15,-3 6-1 16,-3 2 1-16,1 4-3 16,-3 5-6-16,5 11-26 15,0-12-48-15,0 12-2 0</inkml:trace>
  <inkml:trace contextRef="#ctx0" brushRef="#br0" timeOffset="112656.5259">1954 12581 35 0,'0'0'0'15,"0"0"-2"-15,0 0 1 0,0 0 1 16,8 0 4-16,-8 0 4 15,0 0 4-15,16 3 3 16,-6 2 3-16,5-5 3 16,3 4 3-16,7-1-3 15,3 0-2-15,6-1-4 0,1 1-2 16,5 0-3-16,5-1-1 16,4 0-1-16,3 4-2 15,1-1 1-15,11-1-2 16,0 1 1-16,10 3-1 0,-3-3 1 15,6 0-1-15,2 0-1 16,6-3 2-16,3 0-1 16,1 1 0-16,1 2-1 0,2-3 1 15,0 1-2-15,4 2 0 16,-1-3 0-16,4 0-1 16,6 1 1-16,-4-1-1 15,4 1 0-15,2 0 0 16,-6-3-1-16,9 0 2 15,0 0-2-15,-1 0 0 16,-7 0 0-16,2 0-1 0,-6 0 1 16,3 0-1-16,3 0 0 0,-9 0 1 15,-1 2-1-15,1 1 1 16,-3 1-1-16,2-1 1 16,1-1 0-16,-5 1-1 15,-4 0 1-15,1-3 0 16,-2 0 0-16,0 0 0 0,-7-3 0 15,0 0 0-15,-4-2-1 16,-1 2 0-16,-6 2 1 16,-5-2-1-16,0 3 0 15,-7-2 0-15,2 2 0 0,-10 0 0 16,-2 0 0-16,-3 0 1 16,-5 0-1-16,1-3 1 15,-3 3-1-15,-5 0 0 16,-3-3 1-16,0 3-1 0,1 0 0 15,-5 0 1-15,3-2-1 16,-6 2 0-16,-1 0 0 16,-1-3 1-16,0 3-1 15,-6 0 0-15,-5 0 0 0,-7 0 0 16,11 0 0-16,-11 0 0 16,0 0 0-16,0 0 0 15,0 0 0-15,10 0 0 0,-10 0 0 16,0 0 0-16,9 0 0 15,-9 0 0-15,0 0 0 16,11 0 1-16,-11 0-1 16,0 0 2-16,0 0 1 15,0 0 1-15,0 0 4 0,0 0 1 16,0 0 0-16,0 0 1 16,0 0-1-16,9-9-1 15,-6-1 0-15,2-2-3 16,-3-6-1-16,5-2-2 15,-2-4 0-15,3-3 0 0,-1-3 0 16,1-3 0-16,2-1 0 16,-3 1 0-16,2-1 0 15,2 2 1-15,-3 5-1 0,-1 0 0 16,-3 4 0-16,2 5 0 16,-1 6-1-16,-2 2-1 15,-3 0-7-15,0 10-6 0,0 0-7 16,0 0-15-16,2 13-39 15,-4-3-8-15</inkml:trace>
  <inkml:trace contextRef="#ctx0" brushRef="#br0" timeOffset="113174.8467">1624 12088 211 0,'0'0'0'16,"0"0"0"-16,9 13 0 15,-4 2 1-15,6 10 1 16,-4 9 3-16,0 9-2 0,0 11 3 15,-1 8 0-15,-3 10-6 16,-1-1-50-16,-2 24-8 16</inkml:trace>
  <inkml:trace contextRef="#ctx0" brushRef="#br0" timeOffset="117138.5457">20146 13015 378 0,'0'0'7'0,"0"0"3"0,0-7 2 16,0 7 1-16,0 0 2 16,0-12 1-16,0 12-1 0,0 0 1 15,0 0-7-15,0 0-3 16,0 0-1-16,13 0-3 15,-3 6 0-15,2 7-1 0,3 1 0 16,0 4 0-16,5 5 1 16,-1 1-2-16,0 1 0 15,-2 0 0-15,0-3 0 16,-2 3 0-16,-1-6 0 16,-3 1 0-16,-4-4 0 0,0-4 0 15,-7-12 0-15,8 13 0 16,-8-13 0-16,0 0 0 15,8-8 0-15,-1-7 0 16,3-3 0-16,3-7 0 16,1 1 0-16,2-6 0 0,3 0 0 15,1 6 0-15,-2-1 0 16,1 6 0-16,-8 4 0 16,3 3 0-16,-8 6 0 0,-6 6 0 15,14-3-11-15,6 3-78 16,-20 0-3-16</inkml:trace>
  <inkml:trace contextRef="#ctx0" brushRef="#br0" timeOffset="129889.0661">16936 15126 88 0,'0'0'5'0,"0"0"2"16,0 0 3-16,0 0 3 16,6 0 4-16,-6 0-1 15,0 0 1-15,0 0 4 0,0 0-4 16,0 0 0-16,0 0-3 16,0 0-1-16,0 0-1 15,0 0-1-15,0 0-1 16,0 0-1-16,0 0-1 0,0 0-3 15,0 0 0-15,0 0 1 16,0 0-2-16,0 0 0 16,10 0 0-16,-10 0 1 15,0 0 0-15,0 0 1 16,0 0 1-16,12 6 0 0,-12-6 2 16,11 1-1-16,-2 2 1 15,6-3-2-15,-5 2 0 16,9-2-1-16,-1 0 0 15,2 0-1-15,1 0-1 0,5 0-1 16,-3-2-1-16,2-1 0 16,5 3 0-16,-3-1 0 15,8 1-1-15,-1 0 1 16,11-3-1-16,1 0 0 0,8 1 1 16,6-1-1-16,2-2 1 15,7 2-1-15,0-2 1 16,4 3-1-16,1-4 0 0,4 4-1 15,-5-1 1-15,5 2 0 16,1-2-1-16,1 3 1 16,5-3-1-16,2 3 1 15,3-2-1-15,2-1 1 16,1 0 0-16,7 2-1 16,-3-2 1-16,2-2-1 0,4 5 1 15,-2-2-1-15,0-1 0 16,5 0 1-16,-2 3-1 15,-4 0 0-15,9 0 1 0,-5 0-1 16,3 0 0-16,3 0 0 16,-2 3 1-16,0 2-1 15,4-2 0-15,-1-1 0 16,1 2 0-16,-2-1 0 0,-3 2 0 16,0 1 0-16,-6 0 0 15,0 2 0-15,-2 0 0 16,-6-3 0-16,-3 3 0 0,0-4 0 15,-6 7 0-15,-2-7 0 16,3 1 1-16,-6 0-1 16,3-2 0-16,-2-1 0 15,-3 0 0-15,3-2 0 16,-4 0 1-16,-1 0-1 16,-2 0 0-16,-2 0 0 0,-3 0 1 15,-1 0-1-15,-3 0 0 16,1 0 0-16,5 0 0 15,-3 0 0-15,2 0 1 0,4-4-1 16,1 4 0-16,0-6 0 16,1 4 1-16,-3-3-1 15,1 2 0-15,-4-1 0 0,-2-1 0 16,0 2 0-16,-8 2 0 16,-1-2 0-16,-4-2 1 15,2 2-1-15,-4 0 0 16,-3 1 1-16,-1-2 0 15,-6 0 0-15,-3 2 0 0,-7 0 1 16,-4 2 0-16,-6-4 1 16,-6 2-1-16,-7 2 1 15,-9 0-1-15,0 0 0 16,8 0-1-16,-8 0 0 16,0 0-2-16,0 0-2 15,0 0-3-15,0 0-7 0,-3 8-29 16,-6-1-42-16,-12 1-1 15</inkml:trace>
  <inkml:trace contextRef="#ctx0" brushRef="#br0" timeOffset="131761.5628">2289 15919 211 0,'0'0'3'0,"0"0"2"16,0 0-4-16,0 0 1 15,0 0 3-15,0 4 1 16,0-4 2-16,10 5 2 16,4-5-3-16,-2 0 3 15,8 0 1-15,-3 0-1 16,10 0 1-16,1 0-2 0,4-3 0 15,-1 1-1-15,7 2 0 16,5 0-2-16,-1-3 0 16,8 3-1-16,2 0-1 15,2 0 0-15,1 0-1 0,5-1 0 16,4 1 0-16,0-6 0 16,10 4 0-16,0-1 1 15,3 1-1-15,5 0 1 0,0-1 0 16,0-2-2-16,3 3 1 15,-1 2-2-15,-2 0 1 16,-1 0-1-16,-1 0-1 16,5 0 1-16,-3 0 0 15,3 0 0-15,5 0 0 16,2 0 0-16,2 0 1 0,5 0-1 16,3-6 1-16,3 4 0 15,1-3-1-15,4 1 0 16,-6-1 0-16,-2 2 0 0,0 0 0 15,-4-1-1-15,-2 1 1 16,1 3-1-16,-5-2 0 16,0-1 1-16,0 1-1 0,0 0 1 15,7-1 0-15,-2-2 0 16,5 2 1-16,0 1 0 16,1-1-1-16,5 0 1 15,0 3-1-15,1-2 0 0,-2 2 0 16,-3-2 0-16,1 2 0 15,-1-3-1-15,5 0 1 16,-2 1-1-16,5-1 1 16,-3 3-1-16,1-1 1 0,2-2-1 15,-3 0 1-15,0 1-1 16,4 2 2-16,-7 0-2 16,4 0 0-16,-4 0 1 15,4 0 0-15,-4 0 0 16,1 0 0-16,0 0-1 0,0 0 1 15,-1 0 0-15,2 0-1 16,-5 0 1-16,1 0 0 16,-3 0 0-16,-6 0 1 0,1 0-1 15,0 0 1-15,-5 0-1 16,-1 0 0-16,-4 0 0 16,-1 2 0-16,2-2 0 15,-3 3-1-15,2 0 1 0,-5-3-1 16,-1 0 1-16,0 0 0 15,-4 0-1-15,0 0 1 16,-5 0-1-16,-4 0 1 16,-7 1 0-16,-5-1-1 15,-4 0 1-15,-6 3-1 16,-5-1 1-16,-4 1-1 0,-4 0 1 16,-5-3-1-16,-5 2 1 15,-7 0-1-15,0-2 1 16,-8 0 1-16,-7 0-1 0,12 0 0 15,-12 0 1-15,0 0-1 16,0 0 1-16,0 0-1 16,0 0-1-16,0 0 0 15,0 0 1-15,0 0-1 0,0 0-1 16,0 0 0-16,0 0 0 16,0 0-2-16,0 0-3 15,0 16-10-15,0-16-22 0,-12 18-45 16,2-6-4-16</inkml:trace>
  <inkml:trace contextRef="#ctx0" brushRef="#br0" timeOffset="134676.7869">21922 11200 326 0,'0'0'6'16,"0"0"2"-16,0 0 3 0,0 0 1 15,9-11 1-15,-9 11 2 16,10-7 0-16,0 2 1 16,5 3-4-16,7-4-3 15,4 2-1-15,7 2 0 16,5-4 0-16,12 4-1 0,2-2 0 15,10 3-1-15,0 1-1 16,5 0 0-16,1 0-1 16,-1 0 0-16,0 5-1 15,-5 0 0-15,-5 0-3 16,-4 2 0-16,-9 3 0 16,0 2 0-16,-6-2 0 0,-3 3 0 15,-5-1 0-15,-3 1 0 16,-2 0 0-16,-2 1 0 15,-4-2 0-15,-1 3 0 0,0-5 0 16,-6 2 0-16,-3-2 0 16,2 0 0-16,-11-10 0 15,10 15 0-15,-10-15 0 0,0 15 0 16,0-15 0-16,0 20 0 16,-4-11 0-16,0 1 0 15,-6 2 0-15,2 1 0 16,-6-1 0-16,-1 4 0 0,-2-4 0 15,-6 1 0-15,1-1 0 16,-4-2 0-16,-1 0 0 16,0 2 0-16,-6-5 0 15,1 3 0-15,-3-1 0 16,-4 2 0-16,-1-1 0 0,0-2 0 16,-4 1 0-16,-3 2 0 15,2-4 0-15,0 3 0 16,-5-3 0-16,3 0 0 15,-3 1 0-15,3-7 0 0,2 5 0 16,-2-1 0-16,-1-2 0 16,7-1 0-16,-6-2 0 0,9 0 0 15,-4 0 0-15,1 0 0 16,2 0 0-16,-1-2 0 16,3-4 0-16,-5 6 0 15,5-5 0-15,-3 2 0 16,2-3 0-16,1 3 0 0,0-2 0 15,2 3 0-15,1-3 0 16,0 3 0-16,4-1 0 16,2-2 0-16,-2 3 0 15,7-1 0-15,1-1 0 0,-1 1 0 16,4-2 0-16,1 1 0 16,3-2 0-16,5 1 0 15,0 0 0-15,1-3 0 16,9 8 0-16,-13-17 0 0,13 17 0 15,-8-17 0-15,3 6 0 16,5-1 0-16,-2 2 0 16,2-2 0-16,0 0 0 0,0-3 0 15,2 3 0-15,1-3 0 16,4-3 0-16,4 4 0 16,-4-1 0-16,3-5 0 15,7 7 0-15,-1-4 0 0,5 0 0 16,7 0 0-16,-1-1 0 15,6 1 0-15,1 2 0 16,3-3 0-16,3 4 0 16,-2-1 0-16,1 0 0 15,3 0 0-15,3 3 0 0,0 4 0 16,-1-2 0-16,4 2 0 16,-6 1 0-16,5 2 0 15,-6 0 0-15,-4 2 0 16,-11 3 0-16,-2 0-3 15,-5 3-2-15,-6 2-4 0,-1 3-7 16,-12 2-24-16,2 0-46 16,-2 3 1-16</inkml:trace>
  <inkml:trace contextRef="#ctx0" brushRef="#br0" timeOffset="135976.8105">21277 12414 301 0,'0'0'7'0,"0"0"3"16,0 0 4-16,0 0 1 15,0 0 1-15,0 0 2 0,0-8 1 16,0 8-1-16,20-13-5 16,0 8-3-16,10-3-2 15,7-1-1-15,8 2-1 16,9 2 1-16,11-3-1 0,8 1 0 15,6 0 0-15,1-1-1 16,6 1-1-16,-3 2 0 16,1-2 0-16,-4 4-1 15,-4 1 1-15,-3 2-4 16,-6 0 0-16,0 0 0 0,-8 0 0 16,4 5 0-16,-6-1 0 15,-3 1 0-15,-4 2 0 16,-3 1 0-16,-4-1 0 0,-6 3 0 15,-4 0 0-15,-8-3 0 16,-1 5 0-16,-4 1 0 16,-2 0 0-16,-1-1 0 15,-4 3 0-15,-1 0 0 0,-3 2 0 16,-1 1 0-16,0-1 0 16,-3 4 0-16,-5-2 0 15,0 1 0-15,0-1 0 16,-8 3 0-16,-1 0 0 0,-12 1 0 15,1-1 0-15,-2-2 0 16,-8 3 0-16,-5-4 0 16,-4-1 0-16,-6 2 0 15,-2-6 0-15,-6 4 0 16,2 0 0-16,-4-6 0 0,0 0 0 16,-2-2 0-16,2 2 0 15,-4-4 0-15,3-4 0 16,-3 1 0-16,4 0 0 0,-2-2 0 15,0-3 0-15,0 2 0 16,-1-2 0-16,4 0 0 16,0 0 0-16,-1-5 0 15,0 3 0-15,5-3 0 0,3 0 0 16,-2 0 0-16,4 0 0 16,-1-2 0-16,0 0 0 15,3-1 0-15,-1 0 0 16,-3 1 0-16,6-1 0 0,-4 1 0 15,6-4 0-15,-1 2 0 16,3-1 0-16,7 0 0 16,2-4 0-16,4 2 0 15,6-8 0-15,4-1 0 16,1-1 0-16,5 0 0 16,4-2 0-16,1-4 0 0,1 0 0 15,2 1 0-15,0 3 0 16,5-1 0-16,-1 0 0 15,4 3 0-15,0 0 0 0,1 0 0 16,1 4 0-16,1 1 0 16,-2 2 0-16,-1 5 0 15,-1 0 0-15,-7 10 0 0,18-7 0 16,-6 11-26-16,17 6-60 16,-6 0-3-16</inkml:trace>
  <inkml:trace contextRef="#ctx0" brushRef="#br0" timeOffset="138289.146">21525 13295 247 0,'0'0'9'0,"0"0"2"15,0 0 3-15,0 0 3 16,0 0 1-16,0 0 3 16,0 0 0-16,11-5 4 15,-11 5-8-15,0 0-2 16,10 0-2-16,-10 0-2 0,9 0-2 15,-9 0-1-15,13 0-1 16,-13 0-1-16,17 0-1 16,-4 0 0-16,-1 0-1 15,3 3 0-15,-2-1 0 0,4 0 0 16,0 1-1-16,1 2 0 16,2-5 0-16,-1 3 0 15,4-3 1-15,0 1-4 0,-3 2 0 16,6-1 0-1,-1 1 0-15,0-3 0 0,0 3 0 16,1-1 0-16,-2 1 0 16,5 1 0-16,-1-1 0 0,-1-1 0 15,1 2 0-15,-1-2 0 16,1 1 0-16,-1-3 0 16,3 0 0-16,-3 1 0 15,3-1 0-15,0 0 0 16,1 0 0-16,-1 0 0 0,3-1 0 15,-6 1 0-15,3-3 0 16,-2 1 0-16,-4-2 0 16,4 2 0-16,-3-1 0 15,2 2 0-15,-4-2 0 0,2 0 0 16,-1 1 0-16,-1-4 0 16,-1 4 0-16,0-2 0 15,0-2 0-15,1 1 0 16,2 1 0-16,0-4 0 15,-3 3 0-15,5-2 0 0,1-3 0 16,-6 5 0-16,3-5 0 16,0-1 0-16,-5 4 0 0,5-2 0 15,0-2 0-15,-3 5 0 16,0-5 0-16,1 1 0 16,2 1 0-16,-3-1 0 15,-2-3 0-15,4 4 0 0,-4-1 0 16,0-3 0-16,0 0 0 15,0 4 0-15,0-1 0 16,-5-2 0-16,5-1 0 16,-5 4 0-16,3-6 0 15,-2 5 0-15,5-3 0 16,-7 0 0-16,6 4 0 0,-2-4 0 16,-4-1 0-16,4 3 0 15,-3-1 0-15,-2-2 0 16,-1 4 0-16,0-4 0 15,1 2 0-15,1 0 0 0,-1-3 0 16,2 1 0-16,-2-1 0 16,-1 3 0-16,0-4 0 0,3-1 0 15,-3 2 0-15,0 0 0 16,-2 1 0-16,1-1 0 16,-2-1 0-16,1 2 0 15,-2 2 0-15,-1-3 0 0,4 0 0 16,-7 0 0-16,4 0 0 15,-3-3 0-15,2 4 0 16,-1-1 0-16,-2 0 0 16,1 0 0-16,-2 6 0 15,-1-9 0-15,1 6 0 0,2-3 0 16,-3 2 0-16,-2-4 0 16,3 5 0-16,0 0 0 15,-3-4 0-15,0 0 0 16,0 3 0-16,2-3 0 15,-2-1 0-15,0 5 0 0,0-3 0 16,0 3 0-16,-2 0 0 16,2 2 0-16,0-3 0 0,0 13 0 15,-3-15 0-15,3 15 0 16,0-12 0-16,0 12 0 16,-5-12 0-16,5 12 0 15,0 0 0-15,-5-13 0 0,5 13 0 16,0 0 0-16,-8-12 0 15,8 12 0-15,0 0 0 16,-5-8 0-16,5 8 0 16,0 0 0-16,0-9 0 15,0 9 0-15,0 0 0 16,0 0 0-16,-2-10 0 0,2 10 0 16,0 0 0-16,0 0 0 15,0 0 0-15,0 0 0 16,0 0 0-16,0 0 0 15,0 0 0-15,0 0 0 0,0 0 0 16,-13 2 0-16,13-2 0 16,-17 20 0-16,4-5 0 0,-2 0 0 15,-4 2 0-15,-3 4 0 16,-1-2 0-16,-2 1 0 16,3-4 0-16,2-3 0 15,3-1 0-15,4 0 0 0,1-4 0 16,12-8 0-16,-15 8 0 15,15-8 0-15,0 0 0 16,0 0 0-16,0 0 0 16,5-13 0-16,5 1 0 0,2-5 0 15,5-5 0-15,4-1 0 16,4-7 0-16,0 3 0 16,5-2 0-16,-6 4 0 15,3 0 0-15,-7 7 0 16,0 1 0-16,-8 5 0 0,1 2 0 15,-13 10 0-15,10-10 0 16,-10 10 0-16,0 0 0 16,0 0 0-16,0 0 0 0,5 15 0 15,-5-5 0-15,5 7 0 16,-5 1 0-16,5 3 0 16,-3 2 0-16,3-1 0 15,3 1 0-15,2-7 0 0,2 4 0 16,5-4 0-16,8 1 0 15,1-9 0-15,-10 3-65 16,12-3-30-16</inkml:trace>
  <inkml:trace contextRef="#ctx0" brushRef="#br0" timeOffset="139308.6273">21789 13101 334 0,'0'0'5'0,"0"0"2"0,0 0 5 16,0 0 3-16,0 0 2 15,-5-9 2-15,5 9 1 0,0 0 2 16,0 0-4-16,0 0-3 15,0 0-2-15,0 0-4 16,-9-5-4-16,9 5-5 16,-18 10 0-16,3-1 0 0,-2 4 0 15,-8 1 0-15,-3 3 0 16,0-3 0-16,-1 3 0 16,2-5 0-16,-2-4 0 15,6-1 0-15,0 1 0 0,5-3 0 16,4-3 0-16,0-2 0 15,3 2 0-15,1-2 0 16,1 3 0-16,9-3 0 16,-13 2 0-16,13-2 0 15,-7 4 0-15,7-4 0 0,0 0 0 16,0 0 0-16,0 0 0 16,0 0 0-16,0 0 0 15,9 9 0-15,-1-1 0 16,4 2 0-16,3 2 0 15,5 2 0-15,3 7 0 0,4-4 0 16,1 2 0-16,-2 2 0 16,1-4 0-16,-1-2 0 15,-6 2 0-15,-2-7 0 0,-4-2 0 16,-4-4 0-16,-10-4 0 16,10 8 0-16,-10-8 0 15,0 0 0-15,0 0 0 0,0 0 0 16,0 0 0-16,0 0 0 15,-10 0 0-15,10 0 0 16,-15 0 0-16,15 0-17 16,-9 7-74-16,9-7-3 0</inkml:trace>
  <inkml:trace contextRef="#ctx0" brushRef="#br0" timeOffset="140319.2426">23652 12218 308 0,'0'0'7'0,"0"0"4"16,0 0 3-16,0 0 3 16,0 0 2-16,0 0 2 15,0 0 0-15,0 0 2 0,0 0-6 16,0 0-4-16,0 0-1 15,5-13-3-15,-5 13-1 16,4-10-1-16,-4 10-3 0,5-10-4 16,-5 10 0-16,7-13 0 15,-7 13 0-15,9-9 0 16,-9 9 0-16,0 0 0 16,9-10 0-16,-9 10 0 15,0 0 0-15,0 0 0 16,10 2 0-16,-3 8 0 0,4 3 0 15,3 7 0-15,2 0 0 16,3 4 0-16,6 3 0 16,2-2 0-16,-2 3 0 0,3-4 0 15,-7-4 0-15,0-6 0 16,-4-1 0-16,-5-3 0 16,1-4 0-16,-13-6 0 15,0 0 0-15,7 9 0 0,-7-9 0 16,0 0 0-16,0 0 0 15,0 0 0-15,0 0 0 16,0 0 0-16,-7-4 0 0,7 4 0 16,-23-8-70-16,23 8-23 15</inkml:trace>
  <inkml:trace contextRef="#ctx0" brushRef="#br0" timeOffset="151073.2982">14071 16786 113 0,'0'0'4'16,"0"0"3"-16,-12-6 4 16,3 2 3-16,-3 2 1 15,0-7 1-15,-5 5 4 0,-4-4 1 16,4 0-3-16,-3 1-1 16,-2 0-2-16,5 2 0 15,-3-5 0-15,5 0-1 0,-3 3-1 16,6-5 0-16,-1-1-3 15,3-2-2-15,3 0-1 16,-1 0 0-16,3-2-2 16,-2 4-2-16,2 0 1 0,3 0-3 15,0 2 1-15,-1-2 0 16,3 1 0-16,-3-2-1 16,3 4 1-16,0-2-1 15,3 0 0-15,0-3-1 0,1 3 1 16,1-2-1-16,0 2 0 15,2 0 0-15,1-3 0 16,4 3 0-16,-4 0 0 16,9-1 0-16,0-1 0 15,6-3 0-15,2 1 1 0,1-1-1 16,8-1 0-16,2-2 0 16,10 1 1-16,-2-4 0 15,4-1-1-15,7 1 1 0,-1 1 0 16,10-1 0-16,2-1-2 15,5-1 2-15,3 3-1 16,4 0 0-16,4-1 0 16,-1 1 0-16,9 0-1 0,0 2 2 15,4 0-1-15,6 3 1 16,4-1 0-16,6 1-1 16,7-1 1-16,1 6-1 15,2 0 1-15,-1-1-1 16,3 5 1-16,2 2-1 15,0 0 0-15,-4 6 1 0,-3-2-1 16,0 2 0-16,2 2 0 16,-2 4 1-16,0-2-1 15,-6 4 0-15,-3 2-1 0,-2 0 1 16,-3 2 0-16,-9 1-1 16,-2 3 1-16,-10 2-1 15,-6 1 0-15,-5 7 2 0,-1-4-1 16,-11 5 0-16,1-2 0 15,-5-1 0-15,-9 2-1 16,2-1 1-16,-8 2-1 16,-3-7-1-16,-3 4 0 0,-6-1 1 15,-3-1-1-15,-5 3 0 16,-3-3 1-16,-4 1-1 16,-1 1 1-16,-5 0 1 15,-4 1 0-15,0 1-1 16,-3-2 1-16,0 0 0 15,0 2 0-15,-6-2 0 0,-1-1 0 16,0-1 0-16,-6-1 1 16,-4 3-2-16,-1 1 3 15,-4-4 0-15,-3 4 0 0,-5-3 0 16,-7 2 1-16,-3-5-1 16,-7 3 1-16,-8-5 1 15,-7 3-2-15,-10-2-1 0,-7-1 1 16,-11-2 0-16,-2 2-1 15,-7-3 0-15,-8 2 0 16,-3-1 0-16,-4-3 0 16,2 0 0-16,-2-1-1 15,-2-2 0-15,-1-4 1 16,0 3 0-16,-8-1-1 0,3-2 1 16,1 0-1-16,-12-3 1 15,4-2 0-15,-4 2-1 16,-2-2 0-16,2 0 1 15,2 0-1-15,1 0 0 0,9-4 1 16,4-4-1-16,6-1 0 16,6-1 1-16,1-2-1 15,4-1 1-15,5 1-1 0,3-4 0 16,1-1 0-16,3 2 1 16,5-4-1-16,-2-1 0 15,10 0 0-15,3-2 1 0,12-6 1 16,8-1-2-16,10-3 0 15,12-6 0-15,12 3 0 16,18-7-2-16,13 1-1 16,29-1-9-16,23-3-26 15,24 1-41-15,31-7-2 0</inkml:trace>
  <inkml:trace contextRef="#ctx0" brushRef="#br0" timeOffset="159811.1693">15649 15941 219 0,'0'0'0'15,"2"4"3"-15,8 12 4 16,1 1 3-16,8 3 2 15,8-1 2-15,3-7 3 16,18-9 1-16,14-23-21 0,25-23-51 16,24-42-9-16</inkml:trace>
  <inkml:trace contextRef="#ctx0" brushRef="#br0" timeOffset="169595.6455">2949 17454 190 0,'0'0'5'0,"0"0"1"15,0 0 0 1,0 0 1-16,0 0 0 0,0 0-3 16,0 0 0-16,0 0 0 15,0 0-4-15,0 0-1 16,5 0-1-16,-5 0 0 0,14 0 1 15,-3 0 1-15,1 3 1 16,-1-1 0-16,9 1 0 16,4-1 0-16,3 3 0 15,5-3 1-15,3 4-1 0,5-4 2 16,5 3-2-16,1 0 1 16,9 1-1-16,0-3 0 15,10 3 1-15,2-3-1 0,8 2 0 16,1-2 2-16,7-2-2 15,1 2 0-15,6-3 1 16,4 2-1-16,5-2-1 16,1 3 1-16,5-3 0 15,6 3 0-15,-1-3 0 16,7 0 2-16,2 0-2 16,8 0 0-16,-1 0 1 0,1 0-1 15,3 0 0-15,1 0 1 16,4-3-2-16,8 3 1 0,-3-3 0 15,-4 3-1-15,9 0 1 16,-1-2-1-16,0 2 1 16,0 0-1-16,3 0 1 15,2 0-1-15,-2 0 2 0,0 0 0 16,2 2-1-16,-1 1-1 16,1 0 1-16,-3-1-1 15,2 3 0-15,-4 0 0 16,3 0 0-16,-4-3 0 15,5 0-1-15,-6 4 1 0,1-4 0 16,-1 3 0-16,3-3 0 16,-8-2 1-16,4 5 0 15,1-3-1-15,0-2 2 16,-6 3-1-16,6-1 0 16,-1 1 1-16,1-3-1 0,-7 3 0 15,9-1-1-15,-2-2 2 16,-4 3-2-16,1-3 0 0,4 0 0 15,-5 2 0-15,2-2 1 16,0 0-1-16,-4 0 0 16,-2 0 0-16,3 0 0 15,-1 2 0-15,-3-2 0 16,-2 0 2-16,0 0-2 0,4 0 0 16,-6 0 0-16,0-2 1 15,1 2-2-15,-1 0 1 16,-2 0 0-16,0 0 0 15,2 0 0-15,-2-2 0 0,2-1 0 16,0 3 1 0,0-2-1-16,-1-1 0 0,-2 0 1 15,-1 1-1-15,1-1 0 16,-2 1 0-16,1-3 0 16,1 3 0-16,-2-3 0 0,4-3 0 15,-4 4 0-15,-2-1 0 16,2 0 0-16,-4 0 1 15,-3-3-1-15,2 3 1 16,-3 1-1-16,-1-4 1 0,2 1-1 16,-3 1 1-16,-2 1 0 15,-1 0-1-15,-1 1 1 16,-1-2 0-16,-2 1-1 0,-7 1 1 16,5-1 0-16,-6 2 1 15,-3-2 0-15,1 3 1 16,-7-1 1-16,-1 1 3 15,-4 0-1-15,-3 2 1 16,-6-3 0-16,0 1 0 0,-7-1-1 16,-3 1 2-16,-6 2-2 15,-2-3-1-15,-8 0 0 16,-1 2 0-16,-6-2 0 16,-8 3 0-16,-3-2 1 15,-4 2 1-15,-3-3 0 0,-4 3 1 16,-5-3 0-16,1 3 0 15,-7-1-1-15,0 1-1 0,-10 0-1 16,8 0-2-16,-8 0-1 16,0 0-1-16,0 0-5 15,0 0-4-15,0 0-11 16,0 4-45-16,0-4-17 0</inkml:trace>
  <inkml:trace contextRef="#ctx0" brushRef="#br0" timeOffset="171079.3271">10116 17616 61 0,'0'0'1'0,"0"0"-1"0,0 0 1 15,0 0 0-15,0 0 2 16,12-3 3-16,-12 3 2 15,15-8 2-15,-8 8 3 0,3 0 0 16,3-3 1-16,2 3 1 16,7 0-3-16,-3-1 0 15,6-1-3-15,5 2-1 0,3-4-2 16,0 2 1-16,6 2-2 16,3 0 1-16,6-3-2 15,3 3 1-15,4 0-2 16,5 0 2-16,0-2-3 15,6 0 1-15,2-1 0 0,6 3 0 16,4-2 0-16,6 2-1 16,0 0 1-16,4-6 1 15,0 4 0-15,8 2 0 16,5-3 1-16,2 1-1 0,-2 0 1 16,4 2 0-16,4-3-1 15,-2 3 1-15,7 0 0 16,-4-2-2-16,4 2-1 15,1-3 1-15,-2 3-1 0,2-2 0 16,2 2 0 0,-1 0 1-16,2 0-1 0,1 0 0 15,-3-2 0-15,1 2 1 16,0 0 0-16,3-3 0 16,-1 3-1-16,-2-3 1 15,4 1 0-15,-1 0 0 0,0 2 1 16,2-5 0-16,-2 2-1 15,1 1 1-15,3-1-1 0,-5-1 0 16,8 1-1-16,-5-2 1 16,2 1-1-16,-2-2 0 15,0 1 1-15,1-2-2 16,2 1 0-16,-1 1 1 0,0 0-1 16,4 1 0-16,-1-2 1 15,-3 4 0-15,2-3 0 16,-1 0 1-16,-4 3 0 15,-1-3-1-15,-1 2 2 16,-2 1-1-16,-6-1 0 16,4 1 1-16,-8 2-1 0,-3 0 0 15,-5 0-1-15,2 0 0 16,-7 0-1-16,-7 0 0 16,-6 0 0-16,-3 0 0 15,-9 0 0-15,-5 0-1 0,-4 0 0 16,-7 2 1-16,-5-2-1 15,-9 3 0-15,-4-3 0 0,-5 0-2 16,-3 0-3-16,-7 2-2 16,-8-2-7-16,-12 0-15 15,10 5-25-15,-15-2-23 16</inkml:trace>
  <inkml:trace contextRef="#ctx0" brushRef="#br0" timeOffset="171735.1363">15356 17556 180 0,'0'0'4'15,"0"0"2"-15,10 2 2 16,0-2 3-16,4 3 2 0,6-3 3 15,8 2 1-15,5-2 1 16,8 5-2-16,8-3 0 16,9-2 0-16,4 3-3 15,16-1-1-15,3 1-1 0,14 0 0 16,10-3-1-16,9 2-1 16,10-2-1-16,10 0-1 15,8 0-1-15,3-2 0 16,9 2-1-16,2-6 0 15,5 1-1-15,1 1 0 0,2 1 0 16,-5 1-1-16,0-3 0 16,-5 3-1-16,-7-1 0 15,-7 0 0-15,-11 1-1 16,-10 0 1-16,-12 2-1 0,-13 0 1 16,-10 0 0-16,-11 0 0 15,-11 0 1-15,-13 0 0 0,-11 0 0 16,-5 2 0-16,-11-2-1 15,-7 0 0-15,-6 2 0 16,-9-2-1-16,0 0-1 16,11 3 0-16,-11-3-2 15,0 0 0-15,0 0-4 16,0 0-6-16,0 0-9 16,0 0-13-16,0 0-35 0,0 0-15 15</inkml:trace>
  <inkml:trace contextRef="#ctx0" brushRef="#br0" timeOffset="173303.1301">1787 13505 247 0,'0'0'2'0,"-10"-9"0"0,-1 4-1 16,-8 3 1-16,-3-6 0 15,-10 6 2-15,-5-3 2 16,-13 2-1-16,-2 3 2 0,-10 0-2 15,-6 3 1-15,-3 2 2 16,-12 9-1 0,2-6 0-1,6 4 0-15,3-4 1 0,10 1 1 16,6-6 0-16,18 4 0 16,5-5-2-16,16-2-2 15,7 4-2-15,10-4-1 16,-11 25 0-16,9-3-3 0,2 10-1 15,0 7 2-15,0 13 2 16,0 12 2-16,2 10 1 16,7 9 2-16,-2 8-1 15,0 3 1-15,3 13 0 16,0-1 0-16,2 6-1 0,-2 7-1 16,3 0 0-16,-4 5 0 15,2 4 0-15,-1 1-1 16,-9 5 0-16,2 3-1 0,-3-1 1 15,0-1 0-15,-4 5 0 16,-9-4-1-16,1-5 0 16,-6-2-1-16,2-5-2 15,2-2 3-15,-3-6-1 0,4-10 0 16,3-2 0-16,-2-7 0 16,2-6 0-16,3-1 0 15,4-48 1-15,1 2-3 0,-3-1 0 16,3 0-1-16,-3-2 1 15,2 3-1-15,0-7 1 16,1 1-1-16,-1-6 1 16,1-3 0-16,2 2 0 15,0-5 1-15,0-4-1 16,-3 1 1-16,1-3 0 16,-1-2 0-16,3-4-1 0,0-4 0 15,0 0 0-15,0-10 0 16,21 9 1-16,6-6-1 15,20 5 1-15,22-3 1 0,48-1 0 16,16 1-30-16,33 2-53 16,27-1-3-16</inkml:trace>
  <inkml:trace contextRef="#ctx0" brushRef="#br0" timeOffset="179768.8603">14282 17195 216 0,'0'0'6'0,"0"0"3"15,0 0 2-15,0 0 3 0,0-12 1 16,0 12 2-16,-2-14 1 16,2 14 0-16,0-15-5 15,0 15-3-15,4-14-2 16,1 4-2-16,6-2-2 16,1 2 1-16,8-5-2 0,-1 2-1 15,14-5 1-15,5 4-1 16,3-1 2-16,6-2-2 15,8-3 1-15,5 0 0 16,4 0 0-16,7-5 0 16,3 4 0-16,3-2 0 0,7-2 1 15,8 0-2-15,8 1 1 16,2-1-1-16,10 0 0 16,2 3 0-16,8 0 1 15,2 2-2-15,1 0-1 0,1 0 1 16,3 5-1-16,0 0 1 15,1 3-1-15,-1 2 0 16,3 5-2-16,2 2 3 0,-3 2-1 16,7 1 1-16,-4 1-1 15,3 2 0-15,-3 5-1 16,-4 4 1-16,4 0 0 16,-8 0 1-16,1 3-1 0,-8 3 0 15,-4-3 1-15,-11 2-1 16,-3 1 2-16,-9-2-2 15,-4 4 0-15,-6 3 0 16,-7 0 0-16,-6 1-1 0,-7 1 1 16,-2 2-1-16,-8 1 0 15,-5-2-1-15,-7 2 2 16,-5 2-1-16,-7-3 0 16,-2 0 0-16,-5 2 0 15,-4 1 1-15,-5 0-1 16,0-3 1-16,-6-10-2 0,-3 1 1 15,-1-3-1-15,-2 5 0 16,0-3 1-16,0 3 1 16,-2 0-1-16,-7 3 1 0,0-4 1 15,-3 4 1-15,-1-4 0 16,-4 6 0-16,-6 0 0 16,-4-3 0-16,-5 3 1 0,-5 5-1 15,-6-8 1-15,-4 5 0 16,-8 0 0-16,-7 1 1 15,-5-3-2-15,-10-1 0 16,-2 1 1-16,-11-4-1 16,-8 2 0-16,-3 0-3 15,-3-4 0-15,-6 1 0 16,-9-2 0-16,-2 0 0 0,-4-4-1 16,-7 1 0-16,0-3 0 15,-2 0 3-15,-3-6 0 16,1-2-1-16,-2 1 0 15,2-2 0-15,-4-2 1 16,4-1 0-16,1 0 1 0,2 0 0 16,-1-6 1-16,4-1-1 15,3-1 1-15,4-2-1 16,10-5 0-16,4 3 0 16,-1-2-1-16,10-2-1 0,2 0 0 15,3 0 0-15,6-4 0 16,2 1 0-16,5-1 1 15,1-1-1-15,10-1 0 16,-1-3 0-16,7 4 0 0,0-5 1 16,5 2 0-16,3-1 0 15,3 0-1-15,29 6 3 16,-68-34 0-16,19 5-1 16,20-1 0-16,19 6-1 15,25-3-1-15,10 4-8 16,32 3-36-16,23 9-39 0,14-5-2 15</inkml:trace>
  <inkml:trace contextRef="#ctx0" brushRef="#br0" timeOffset="184664.0499">1723 15530 216 0,'0'0'6'0,"0"0"2"15,0 0 0-15,0 0-1 16,0 0 0-16,0 0-2 15,0 0 2-15,0 0-1 0,0 0-3 16,10-6-1-16,4-2 2 16,7-1 0-16,1-1 2 15,16-4 2-15,8-6 0 16,7-2 0-16,4-1 0 0,7-2-2 16,11 1-1-16,0-1-1 15,4 3 0-15,8-1-1 16,3 3 0-16,6-2-1 15,4 5 1-15,7-5-1 0,5 2 0 16,10 0 0-16,4 0-1 16,0-2 1-16,5 2-1 15,3 2 0-15,0 0 2 16,-2 4-3-16,-1 2 1 16,-1 2 1-16,-9 0 0 0,7 3-2 15,-1 0 1-15,-8-1 1 16,0 5-1-16,-5 2 1 15,1 1 0-15,-3 0 0 16,-2 4 1-16,-4 4-1 0,-7 1 0 16,-9 3-1-16,-3 1 0 15,-7 2-1-15,-6-1-1 16,-10 7 1-16,-4-4-1 0,-8 6 1 16,-2-2-1-16,-9 1 1 15,-1 1-1-15,-7 4 1 16,-8-5 0-16,-2 6-1 15,-6-3 1-15,-2 3 0 0,-5 1 1 16,-6 0-1-16,-4 2 1 16,0-5-1-16,-2 6 2 15,-10-3-1-15,0 2 0 16,-3 1 0-16,-6 0 1 16,-3-2-1-16,-3 5 1 0,-6-6-1 15,-4 1 1-15,-3 0-1 16,-4-3 0-16,-1-3 0 15,-6-1 0-15,2-3 0 16,-7 2 0-16,-2-2-1 0,-2-2 1 16,-9 1 0-16,-5-1 0 15,-4-1 1-15,-7 3-1 16,-4-3 0-16,-8 0 0 0,-8-1 1 16,-4-1-1-16,-3 0-1 15,-6-1 0-15,0-1 0 16,-9-1 0-16,3-3 0 15,0 1 0-15,-3-2 1 0,1-3-1 16,1-2 1-16,-2 0-1 16,0-3 0-16,3 0 1 15,-3-6-1-15,6-5 1 16,-1 2-1-16,2-6 1 16,2 0 0-16,11-2-1 0,-1-2 1 15,7-2-1-15,3-1 0 16,6 0 1-16,6-1 0 15,3 2-1-15,6-5 1 16,3 4 0-16,9-5 1 0,6 0 0 16,9-5 0-16,8-1 1 15,12-4-1-15,10-3 0 16,15-2 0-16,10-5 0 0,17-2 0 16,18-8-2-16,22 0 1 15,18-3 0-15,19-1-1 16,17-2 1-16,27 4-5 15,9 2-24-15,14 8-51 0,13 6-1 16</inkml:trace>
  <inkml:trace contextRef="#ctx0" brushRef="#br0" timeOffset="186045.0144">1035 13568 347 0,'0'0'1'0,"-21"0"-1"15,-1 0 0-15,-6 3 0 16,-4-3 1-16,-6 0 0 16,0 0 1-16,-8 0 1 15,9 0 2-15,3-3 1 0,8 1 1 16,6-1-1-16,8 0 0 16,3 1-3-16,9 2-2 15,0 0-1-15,-8 8-1 16,8 6-1-16,2 8 0 0,4 10 1 15,1 10 1-15,3 12 3 16,4 19 1-16,-1 7 0 16,-1 13 0-16,3 10 1 15,0 7-1-15,-4 9 1 16,-4 5-2-16,-2 5 0 0,-5 1-1 16,0 8 1-16,-12-5 1 15,1 3-1-15,-4 2 0 16,0-3 0-16,0-2 1 15,0 0-1-15,-2 0 1 0,4-4-1 16,4-1-2-16,2-5 1 16,-2 2-2-16,6-1 1 15,-3-5 1-15,1 0-1 0,3-6 1 16,-2 2 0-16,3-63-1 16,-2 13 1-16,1-6 1 15,2 6-2-15,0-6-1 16,0 3 0-16,-2-2 0 15,2 3 0-15,0-7 0 0,0 4 0 16,0-5-3-16,2-3 1 16,0-2 0-16,-2-6 0 15,3-2-1-15,2 1 0 16,-5-43 0-16,4 29 1 16,1 3 2-16,6-12 0 15,14 10 1-15,-4-20 1 16,14-10 1-16,13-3-1 0,16-9 1 15,20-5 0-15,39 3-7 16,13-7-73-16,22 1-4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6:52.519"/>
    </inkml:context>
    <inkml:brush xml:id="br0">
      <inkml:brushProperty name="width" value="0.05292" units="cm"/>
      <inkml:brushProperty name="height" value="0.05292" units="cm"/>
      <inkml:brushProperty name="color" value="#00B0F0"/>
    </inkml:brush>
  </inkml:definitions>
  <inkml:trace contextRef="#ctx0" brushRef="#br0">22468 12929 278 0,'0'0'0'0,"0"0"0"16,0 0 0-16,0 0-1 15,0 0 1-15,0 0 0 16,0 7 1-16,0-7 2 16,8 10 2-16,4-5 6 0,6-2 4 15,14-6 4-15,19-17 1 16,19-10 2-16,27-17 0 15,32-15-3-15,36-15-1 16,36-9-11-16,23-13-77 0,24-8-4 16</inkml:trace>
  <inkml:trace contextRef="#ctx0" brushRef="#br0" timeOffset="9066.9477">20862 11904 288 0,'0'0'8'16,"0"0"4"-16,0 0 4 15,0 0 2-15,0 0 0 0,0 0 1 16,0 0 0-16,0 0-1 15,0 0-6-15,0 0-4 16,0 0-2-16,20 1-2 16,2-1 1-16,11 0 0 15,17 0 1-15,6 0 0 0,17-4 1 16,4-4-2-16,9 1 0 16,4-7-1-16,2 8-1 15,-5-2 0-15,-2 1-1 16,-10 2 0-16,-8-1-1 0,-12 2 0 15,-9 1 0-15,-13 3-1 16,-8 0 1-16,-13 0-1 16,-12 0 0-16,13 0 0 0,-13 0-1 15,0 0-1-15,0 0-2 16,0 0-4-16,-8 3-9 16,8-3-24-16,-5 10-43 15,-5-5-2-15</inkml:trace>
  <inkml:trace contextRef="#ctx0" brushRef="#br0" timeOffset="9567.9054">21153 11719 329 0,'0'0'7'0,"0"0"4"15,10-11 3-15,-10 11 3 16,8-11 1-16,-8 11-2 0,9-9-1 15,-9 9 0-15,0 0-6 16,0 8-4-16,-9 4-2 16,-9 5-3-16,-2 5 1 15,-5-1 0-15,-10 5 1 16,1-1 1-16,-6-1-1 0,3-7 1 16,2-1-2-16,0-2 1 15,5-3-1-15,5-4 0 16,3-2-1-16,7 0-1 0,5-2-1 15,10-3 1-15,-12 12 0 16,12-2 0-16,9-3 2 16,9 7 2-16,9-2 1 0,11 9 1 15,9-1 1-15,7 0-1 16,6 2 1-16,0-1-1 16,2 0-3-16,-7-4-9 15,-1 3-75-15,-13 2-2 16</inkml:trace>
  <inkml:trace contextRef="#ctx0" brushRef="#br0" timeOffset="16047.0103">17908 14539 202 0,'0'0'7'16,"0"0"4"-16,0-13 2 15,0 13 4-15,0-12 0 0,0 12 1 16,-8-14 1-16,8 14 0 16,-13-11-7-16,-4 11-3 15,6 0-3-15,-6 12-2 0,-3-1-1 16,0 3-2-16,-3 6 1 15,1 4-1-15,3 2 0 16,-2 3 0-16,4 1-1 0,2 5 0 16,-3 2 0-16,10 2 0 15,2 1 0-15,6 0 0 16,2 1 0-16,5-5 0 16,11 0 2-16,2-5-2 0,5-4 4 15,4-7-1-15,7-3 1 16,-4-5 0-16,3-4 2 15,2-8 0-15,2-3 0 16,-2-7 0-16,-1-4 1 16,-4-8 0-16,-2-6-1 15,-6-4 1-15,1-5 0 0,-7-8-2 16,-8 1 0-16,-5-3-1 16,-5-6-1-16,-5 4-1 15,-7 2 0-15,-8 0-1 0,-3 6 0 16,-3 7-1-16,-4 5 1 15,0 6-1-15,-4 4 0 16,4 8 0-16,-4 6-1 0,2 5 1 16,2 8-1-16,0 4 0 15,6 5-3-15,4 7-7 16,2 0-11-16,8-4-40 16,8 11-16-16</inkml:trace>
  <inkml:trace contextRef="#ctx0" brushRef="#br0" timeOffset="18554.1256">10275 12607 337 0,'0'0'6'15,"0"0"2"-15,0 0 2 16,0 0 1-16,0 0-2 15,0 0 3-15,0 0 1 0,14 0 2 16,6 0-3-16,17 0-2 16,13-3 0-16,15-2 1 15,12-5 1-15,13 0-1 16,2-5-1-16,5 3-3 16,-5-3 0-16,-10 3-7 15,-10 2 0-15,-11 2 0 0,-11 4 0 16,-10 1 0-16,-5 0 0 15,-12 3 0-15,-6 0 0 16,-7 0 0-16,0 0 0 0,-10 0 0 16,0 0 0-16,0 0 0 15,0 0 0-15,0 0-29 16,0 0-56-16,-18 6-3 0</inkml:trace>
  <inkml:trace contextRef="#ctx0" brushRef="#br0" timeOffset="18963.3252">10610 12317 391 0,'0'0'6'0,"0"0"1"16,0 0 3-16,0 0 1 0,0 0 0 16,2-10 0-16,-2 10-1 15,0 0 1-15,-7 5-6 16,-7 5-2-16,-1 5-3 16,-10 2 0-16,-3 2 0 0,-4 6 0 15,-8 0 1-15,0 2 0 16,0-2 0-16,6-3 0 15,4-1-2-15,2-9 0 16,8 0-1-16,6-2 1 16,9 0-1-16,5 0 1 15,12 2 1-15,11 0 0 0,9 5 1 16,7 1 1-16,9-3 1 16,9 3 0-16,3-4 0 15,1-1-1-15,5-1-4 0,-9-4-14 16,-8 2-65-16,6-1-3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6:58:10.154"/>
    </inkml:context>
    <inkml:brush xml:id="br0">
      <inkml:brushProperty name="width" value="0.05292" units="cm"/>
      <inkml:brushProperty name="height" value="0.05292" units="cm"/>
      <inkml:brushProperty name="color" value="#FF0000"/>
    </inkml:brush>
  </inkml:definitions>
  <inkml:trace contextRef="#ctx0" brushRef="#br0">10630 4825 345 0,'0'0'6'0,"0"0"3"0,0 0 4 15,0 0 0-15,0 0-1 16,0-9 0-16,0 9 0 16,0 0 0-16,0 0-4 15,12 5-4-15,-4 2-2 0,0 3 0 16,4 5 0-16,0-3 1 16,6 5 0-16,0 1 0 15,-2-4-1-15,5-3 0 16,-5 1 1-16,2-2 0 15,3-8 0-15,0-2 0 0,4-4 2 16,2-9 0-16,3-6 0 16,8-12 0-16,7-3 0 15,6-8-1-15,11-8 1 16,9-1-5-16,3-9 0 0,6 0 0 16,7 0 0-16,2 1 0 15,1 2 0-15,-4 7 0 16,-1 4 0-16,-12 8 0 15,-6 1 0-15,-8 10 0 0,-12 8 0 16,-11 4 0-16,-10 1 0 16,-6 10 0-16,-10-1 0 15,-10 5 0-15,9-5 0 0,-9 5 0 16,0 0 0-16,0 0 0 16,0 0 0-16,0 0 0 15,0 0 0-15,0 0 0 16,0 0 0-16,0 0 0 15,0 0 0-15,0 0 0 0,0 0 0 16,0 0 0-16,0 0-43 16,0 0-45-16,0 0-3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7:42.404"/>
    </inkml:context>
    <inkml:brush xml:id="br0">
      <inkml:brushProperty name="width" value="0.05292" units="cm"/>
      <inkml:brushProperty name="height" value="0.05292" units="cm"/>
      <inkml:brushProperty name="color" value="#FF0000"/>
    </inkml:brush>
  </inkml:definitions>
  <inkml:trace contextRef="#ctx0" brushRef="#br0">20631 15420 82 0,'0'0'8'0,"-10"-20"10"16,3 0 5-16,-1-1 9 0,1-4 2 15,-1-2 2-15,4-8 0 16,1 0-2-16,6 0-7 16,9 3-7-16,13 0-5 15,14-2-7-15,18-1-1 0,19-5 0 16,18 2-1-16,25 4 2 16,18 0-1-16,17 7 0 15,10 3-1-15,14 7 0 16,4 8-1-16,10 4-2 15,1 3 0-15,-1 2 0 16,0 7 0-16,1 5-1 16,-4 8 1-16,-8 2 0 0,-2 14-1 15,-4 4 0-15,-14 9 0 16,-12 5-1-16,-9 11-1 0,-18-1 0 16,-14 4 0-16,-10 5-1 15,-21 1 0-15,-16 0 0 16,-12 3 0-16,-12-2-1 0,-20 1 1 15,-10 1 1-15,-9-2-1 16,-18 2 2-16,-12-4-1 16,-24-6 2-16,-12 1-1 15,-25-7 1-15,-11-3 0 16,-25-10 0-16,-18 0-1 0,-17-11 0 16,-13-3 0-16,-16-6 0 15,-9-6 0-15,-9-4-1 16,-8-6 1-16,3-3-1 15,-2-6 1-15,-1-3-1 16,7-10 1-16,2-7 0 0,8-5 0 16,9-10 1-16,10-13 0 15,12-4 0-15,14-16 0 16,15-10 0-16,20-6 0 0,21-5 0 16,23-11 0-16,26 2-1 15,29-1 0-15,36-1 0 16,44 3 0-16,52 5 0 15,46 5-1-15,81 10 0 0,23 7-6 16,56 20-21-16,36 13-56 16,29 13-1-16</inkml:trace>
  <inkml:trace contextRef="#ctx0" brushRef="#br0" timeOffset="1258.0065">12487 15069 246 0,'0'0'3'16,"0"-15"-1"-16,10 2-1 16,-1-3 1-16,19-7 0 15,12-3 0-15,18-5 3 0,18-9 0 16,26 3 0-16,25-5 3 15,17 5 0-15,27-5 3 16,18 7 0-16,13 0 2 16,24 8-1-16,10 2-1 15,8 13-1-15,4 7-1 0,6 5 0 16,0 8-1-16,1 12-2 16,-5 3-1-16,-9 15-1 15,-6 2-2-15,-10 9 0 0,-9 6 0 16,-20 2-1-16,-13 7-1 15,-25 3-1-15,-22 2 1 16,-24 5-1-16,-25 4 0 0,-27-2 0 16,-25 4 0-16,-25-3 0 15,-15 2 0-15,-27-4 1 16,-21 0 0-16,-26-3 1 16,-26 1 0-16,-21-7 1 15,-26 1-1-15,-22-2 1 0,-20-4-1 16,-22-3 0-16,-19 1 0 15,-12-11-1-15,-12-2-1 16,-8-3 1-16,-6-7-1 16,-1-9 1-16,-4-9 0 15,5-7 0-15,4-11 0 0,6-11 1 16,15-21 1-16,8-12-1 16,19-19 1-16,23-13-1 15,21-16 1-15,33-15 0 0,31-10 1 16,39-8-2-16,40-7 0 15,41-9 0-15,55 2 1 16,62 3 0-16,46 2-1 16,59 12-6-16,44 14-11 0,89 17-58 15,-6 19-2-15</inkml:trace>
  <inkml:trace contextRef="#ctx0" brushRef="#br0" timeOffset="5251.9267">20534 13234 133 0,'0'0'9'0,"0"0"6"15,0 0 2-15,0 0 2 16,0 0-2-16,0 0 1 0,0 0-1 16,0 0 2-16,-3 6-9 15,1 8-4-15,2 0-2 16,0 5-1-16,0 3 2 16,0 1-1-16,0 3-1 15,2-5-1-15,4-3 1 0,-3 1 1 16,6-6 4-16,3-9 5 15,5-1 2-15,8-10 1 16,12-11 3-16,9-14 2 16,9-4-1-16,6-12-2 15,9-4-4-15,2 0-4 0,0 0-3 16,-7 7-1-16,-8 6-1 16,-12 12-1-16,-7 4-1 15,-14 11-1-15,-9 7 0 0,-8 0-1 16,-7 5 0-16,0 0 0 15,0 0-2-15,0 0-1 16,0 0-1-16,0 0-8 16,3 5-19-16,-11 3-55 0,8-8 1 15</inkml:trace>
  <inkml:trace contextRef="#ctx0" brushRef="#br0" timeOffset="5931.4521">23808 12985 323 0,'0'0'3'0,"0"0"3"0,0 0 1 16,0 0 1-16,0 0 1 16,0 0 0-16,0 0-1 15,0 0 2-15,0 8-4 16,5-1-2-16,0 5-2 0,2 4-1 15,4 2 0-15,-2 3 1 16,1-1-1-16,3-1 0 16,-3-1 0-16,-1-3-1 15,2-3 2-15,1-6 1 0,1-1 3 16,1-5 1-16,11-11 0 16,7-7 2-16,10-3 0 15,11-11 0-15,9-10-2 16,7 0-1-16,2-3-1 15,-2 3-1-15,-5 2 1 0,-9 5-1 16,-8 10 0-16,-15 5 0 16,-9 8 0-16,-8 7 0 15,-7 1-1-15,-8 4-1 16,0 0-3-16,0 0-3 0,0 0-3 16,0 0-10-16,4 12-64 15,-4-3-6-15</inkml:trace>
  <inkml:trace contextRef="#ctx0" brushRef="#br0" timeOffset="6916.8548">15840 12411 277 0,'0'0'4'0,"0"0"1"16,0 0 1-16,0 0 0 16,0 0 0-16,0 0 2 15,0 0 1-15,9 3 0 0,-9-3-2 16,16 9-2-16,-3 1 0 16,1 0 0-16,2 0-1 15,-1-3-1-15,-1 5-1 16,1-1-1-16,-3-2 0 0,-1-1 2 15,1-3 1-15,-2-1 2 16,5-4 3-16,3 0-1 16,1-9 1-16,11-6 1 0,4-7-1 15,7-5 1-15,3-8-1 16,7-5-1-16,0-2-1 16,2 2-1-16,-3 1 0 15,-9 4 1-15,-3 5-1 16,-6 6-1-16,-7 4 0 0,-10 7-2 15,-4 4 0-15,-11 9 0 16,12-11-2-16,-12 11-1 16,0 0 0-16,0 0-2 15,0 0 0-15,0 0-4 16,0 0-7-16,12 11-16 0,0-6-54 16,-12-5 0-16</inkml:trace>
  <inkml:trace contextRef="#ctx0" brushRef="#br0" timeOffset="7599.7113">12517 12460 346 0,'0'0'5'0,"0"0"1"0,0 0 0 16,0 0 1-16,0 0-1 0,0 0-1 16,10-5 2-16,-10 5-1 15,9 3-4-15,-9-3-2 16,18 17 0-16,-6-5 0 0,4-2 2 15,4 2-2-15,-3 0 2 16,3 0-1-16,-6-5 3 16,3-2 2-16,1-5 1 15,2 0 0-15,0-8 1 0,5-7 1 16,5-7 1-16,10-8-1 16,4-2-1-16,13-10-2 15,5-3-1-15,11-4-1 16,-1 4-2-16,0 1-8 15,5-9-53-15,-8 29-22 16,-6 2-4-16</inkml:trace>
  <inkml:trace contextRef="#ctx0" brushRef="#br0" timeOffset="38229.3892">15669 11551 266 0,'0'0'5'0,"0"-11"4"15,0 2 3-15,-5-3 0 16,-3 0 1-16,-1-6 1 0,-7 6-1 16,-3-3 0-16,-6 7-5 15,-2 8-1-15,-8 15-4 16,-2 17 0-16,-4 18 3 16,0 20-1-16,-1 17 1 0,-2 11 1 15,3 17-1-15,1 8 1 16,5 5-1-16,7 2 0 15,9-3-2-15,6-9-2 16,13-7 0-16,6-1 1 16,16-14-3-16,10-9 0 0,11-12 1 15,3-12 0-15,9-15 0 16,7-16 1-16,-1-15 1 0,3-17 0 16,2-20 0-16,2-14 1 15,-1-16 0-15,-1-17 0 16,-3-14 0-16,-8-14 0 15,-5-11-1-15,-8-16 0 16,-12-9 0-16,-16-3-1 0,-10-4 1 16,-17 1-1-16,-15 9 1 15,-16 6-1-15,-16 20-1 16,-10 21 0-16,-6 21 1 16,-12 21-2-16,-2 21 0 0,-1 18-1 15,4 19-1 1,4 25 1-16,12 16-2 0,9 13-6 15,25 19-19-15,29 7-54 16,13 5-2-16</inkml:trace>
  <inkml:trace contextRef="#ctx0" brushRef="#br0" timeOffset="39132.6618">21095 12383 289 0,'0'0'6'0,"0"-22"3"15,0 2 4-15,-4-4 3 16,-1 0 1-16,0-5 2 16,-3 0 0-16,1 2-1 0,-3 8-6 15,-3 15-5-15,-6 9-2 16,-3 26-3-16,-6 17-2 15,-2 24 1-15,-2 17-1 16,-3 18 2-16,5 20 1 0,4 6 0 16,13 9 1-16,13-1-1 15,0-11 1-15,16 0-1 16,11-11 0-16,6-10 0 16,8-13-1-16,0-10 1 0,5-14 0 15,3-14 0-15,6-13 0 16,2-15-1-16,10-16 0 15,0-14-1-15,3-18 0 16,4-14 0-16,-7-15-1 16,3-12-1-16,-7-16-1 0,-10-13 1 15,-7-14 0-15,-14-14 1 16,-9-11-1-16,-16-9 1 16,-7-4 0-16,-23 4 1 0,-16 3 2 15,-19 14-1-15,-13 13-1 16,-21 19 1-16,-13 19 0 15,-6 20-1-15,-6 12 0 16,7 21-2-16,13 15-3 0,15 13-5 16,17 18-11-16,23 10-62 15,33 16-3-15</inkml:trace>
  <inkml:trace contextRef="#ctx0" brushRef="#br0" timeOffset="39898.5448">23472 12396 355 0,'0'0'4'15,"0"0"2"-15,0 0-2 16,-12-8-1-16,2 11 1 0,-10 17 0 16,-9 17 3-16,-7 20 1 15,-1 19-4-15,0 23 0 16,-1 21 2-16,6 19 0 16,12 6 1-16,13 1-1 0,10-4 0 15,14-13-2-15,10-11 0 16,5-19-1-16,5-14 1 15,1-20 0-15,0-16-1 16,3-25 0-16,-4-10 0 16,9-20 0-16,-2-21-1 0,9-17 0 15,3-19-2-15,9-22 1 16,2-16-1-16,4-18 0 16,-7-16 1-16,-4-15-1 0,-14 2 3 15,-18-4 0-15,-15 9 1 16,-26 12 0-16,-19 15-1 15,-23 19 1-15,-15 23-2 16,-14 29 0-16,-13 22-1 0,-6 23-2 16,-1 26-2-16,10 25-7 15,2 22-29-15,23 28-46 16,11 16-1-16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9:14.57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definitions>
  <inkml:trace contextRef="#ctx0" brushRef="#br0">4204 8839 241 0,'0'0'2'16,"0"0"0"-16,0 0 0 15,0 0 1-15,0-11 0 16,0 11 0-16,14-7 1 0,-1 0 2 16,4-3-1-16,11 0 2 15,2-2 0-15,17-3 0 16,8-3 3-16,5-2-2 15,12 1 0-15,7-3 0 16,5-1-1-16,6 3-2 0,12-2 0 16,-3 2-2-1,3 3 0-15,5 0 0 0,1-1 0 16,2 6-1-16,8-3 0 16,-4 7 0-16,-7-1 0 0,5 3 0 15,-6 2 1-15,-1 4-5 16,2 7 2-16,-13 0-1 15,-3 8 1-15,-5-2 0 0,-6 6 0 16,-6-1-2-16,-6 7 1 16,-8-3 0-16,-9 4 1 15,-3 0-2-15,-14 6-1 16,1-4-2-16,-9 4 0 0,-5-2-1 16,-8 1 1-16,-11-1 0 15,-2 1 1-15,-12-2 2 16,-6 0 0-16,-12 5 3 15,-7-8 1-15,-10 8-1 16,-5 2 0-16,-5-4-1 16,-8 2 1-16,-10 0-1 0,-6-1-1 15,-6-1 0-15,-8 4 0 16,-2-7 0-16,-7 0-1 16,-6-1-1-16,-4-3 2 0,-3-3-1 15,3 0 0-15,-8-5 0 16,-2 2-1-16,0-2-2 15,2-8 0-15,2 3 1 16,3-6-1-16,3-4 0 0,-1-2 1 16,9 0 1-16,9-2 2 15,-1-11 1-15,10 1 1 16,3-4 1-16,12 0 0 0,9-7 1 16,7 1 0-16,7-6 1 15,5 1 1-15,10-3-1 16,5-2-1-16,10 2 0 15,4-9-1-15,6 4-1 16,6 1-1-16,8-4-1 16,10 5 0-16,7-3-1 15,11-1 0-15,3 6 0 0,11-6 0 16,7 6-1-16,9-1-16 16,5-6-44-16,15 11-2 0</inkml:trace>
  <inkml:trace contextRef="#ctx0" brushRef="#br0" timeOffset="767.8079">3761 9082 180 0,'0'0'7'0,"0"0"3"15,0 0 5-15,0 0 0 0,0 0-6 16,0 0 1-16,0 12-1 15,0 3 1-15,0 4-5 0,0 16-4 16,0 8-3-16,2 15 2 16,4 12 4-16,2 12 2 15,-1 8-1-15,0 6 0 16,4 5-2-16,-4 3 2 16,-1 8-3-16,0-3 1 0,-2 7 0 15,0 13 0-15,-2-5 0 16,1 0 1-16,-3 4 0 15,0-1 3-15,1-6 0 16,5-3-2-16,-4-11 0 16,6-10-1-16,0-10 0 15,-3-10-1-15,-1-6-2 0,3-11-3 16,-7-8-1-16,5-10-3 16,-5-7-3-16,0-6-5 0,0-8-10 15,0 1-26-15,-5-15-20 16</inkml:trace>
  <inkml:trace contextRef="#ctx0" brushRef="#br0" timeOffset="1584.2883">6916 8851 295 0,'0'0'5'0,"0"0"1"16,0 0-2-16,0 0-3 0,8 0 0 15,-8 9 2-15,2 17 1 16,-2 13 2-16,0 18-7 15,0 17 2-15,0 23 1 16,0 11 4-16,2 20 0 16,-2 8-2-16,0 9 0 15,0 0 0-15,-7 3 2 0,2 1 2 16,-5-3-1-16,3 0 0 16,-6-2 2-16,3 0 0 0,3-3 1 15,-3-2-1-15,2-4-3 16,3-8-1-16,3-1-1 15,2-6 0-15,0-8-1 0,0-11-3 16,7-9-12-16,-2-11-34 16,1-17-30-16,6-7-5 15</inkml:trace>
  <inkml:trace contextRef="#ctx0" brushRef="#br0" timeOffset="2336.9537">3885 11096 249 0,'0'0'4'0,"0"0"2"15,0 0-1-15,0 0-2 0,0 0 2 16,-2 9 1-1,2 13 1-15,0 14 3 0,0 12-3 16,0 13-1-16,6 20 3 16,1 10 2-16,-2 13-1 0,-1 8 0 15,1 2 0-15,0-2 0 16,-1-1-3-16,-4 1 1 16,0-16-3-16,-4-2 0 0,-1-5 0 15,3-9-2-15,-1-3 0 16,3-11-1-16,0-6 0 15,0-8-1-15,3-3-1 16,2-6-3-16,1-6-12 0,1-3-37 16,-2-15-22-16,2-1-7 15</inkml:trace>
  <inkml:trace contextRef="#ctx0" brushRef="#br0" timeOffset="3431.1661">3825 12850 239 0,'0'0'4'0,"0"0"-2"16,4 4-1-16,-4-4-2 0,5 10 2 15,0 2 2-15,7 5 0 16,3 3 0-16,2 6-2 15,15 6 1-15,4-3 5 16,15 14 2-16,11-11 1 16,11-1-1-16,12 0 0 15,3-6 0-15,15-4 1 0,2-3-3 16,13-9 0-16,-1-1-1 16,5-5-2-16,10-3 0 15,0-11 0-15,-1-1-1 0,9-7 0 16,-1-6-1-16,-2 1 2 15,-6-5-3-15,-9 3 1 16,-12-2 0-16,-11 7-1 0,-9 0 0 16,-21 4-1-16,-9 2 1 15,-15 3-1-15,-8 5 0 16,-10-1 0-16,-8 5 0 16,-3 1 0-16,-9 2 0 15,-7 0 0-15,11 0-1 0,-11 0-1 16,0 0-5-16,0 0-6 15,0 0-19-15,0 0-39 16,12-2-3-16</inkml:trace>
  <inkml:trace contextRef="#ctx0" brushRef="#br0" timeOffset="3763.4624">6862 12019 326 0,'0'0'3'0,"0"0"0"0,0 0-3 16,0 0-2-16,0 0 1 15,0 13 1-15,2 11 1 16,-2 14 0-16,0 14-2 16,0 17 0-16,0 10 3 15,0 7 2-15,0 6 0 0,0-4-2 16,0-2-1-16,0-6-6 16,0-14-13-16,-2-4-35 15,-1-18-18-15</inkml:trace>
  <inkml:trace contextRef="#ctx0" brushRef="#br0" timeOffset="3865.638">6826 12922 325 0,'0'0'-1'15,"0"0"-1"-15,0 0-3 16,-2 7-20-16,2-7-42 0,-3 17-2 16</inkml:trace>
  <inkml:trace contextRef="#ctx0" brushRef="#br0" timeOffset="5487.861">9828 8395 184 0,'0'0'5'0,"0"0"6"15,0 0 2-15,0 0 2 0,-6-10 0 16,6 10-1-16,0-12 1 15,0 0-1-15,10 0-5 16,10-5-4-16,15 0-2 16,10-2-1-16,24-5 0 15,16-2 0-15,17 2 2 0,15-3 0 16,9 0 2-16,15 4-1 16,5 3 1-16,5 2-1 15,-5 9-1-15,1 1 0 16,-7 8 1-16,-2 0-1 0,-3 10-2 15,-14 5 1-15,-1 6-2 16,-6 3 2-16,-12 5-3 16,-12 1 1-16,-9 5 1 0,-10 0-2 15,-12 4 0-15,-10-2 0 16,-19 3-2-16,-10 2 1 16,-13 0 1-16,-9 0 0 15,-16 3 0-15,-12 2 0 0,-14-5 1 16,-11 8 1-16,-14-9 0 15,-11 0-1-15,-14-5 0 16,-6 0-1-16,-12-7 1 16,-7-2 0-16,-5-3-1 15,-8-3 1-15,-1-4-1 0,-5-7 1 16,2 0-1-16,-4-3 1 16,3-4-2-16,3-1 1 15,3-2-2-15,-4-5 0 16,1 1 0-16,10-6 0 0,5-3-1 15,4 1 0-15,10-6 1 16,6-2 0-16,13 1 0 16,8-3 2-16,9 0-1 0,9 1 1 15,8-4 0-15,8 3 0 16,8-2 1-16,9 1 0 16,5-1-1-16,7 1-1 15,7-1-1-15,8-1-1 0,12 0 0 16,11-2 2-1,20 0 0-15,8-6 1 0,29-2 0 16,12-1 2-16,22-2 0 16,6 1 2-16,11 0-1 15,1 1-4-15,0 10-8 0,-7 3-22 16,-17 6-35-16,-7 8-6 16</inkml:trace>
  <inkml:trace contextRef="#ctx0" brushRef="#br0" timeOffset="6047.8908">9183 8727 108 0,'0'0'3'0,"-2"22"6"16,-1 6 5-16,3 11 4 15,0 19 2-15,0 20 3 16,3 23 3-16,7 21-1 15,5 22-2-15,-3 14-3 0,7 14-5 16,-1 9-2-16,2 7 1 16,-2 2-3-16,-6 6-2 15,-2 5 2-15,-2-8 2 16,2-2-1-16,-1 5-2 16,-5-1-2-16,10-2-3 0,-4-10 0 15,3-4-2-15,-4-13-5 16,3-12-6-16,-7-21-11 0,3-21-38 15,-1-13-20-15</inkml:trace>
  <inkml:trace contextRef="#ctx0" brushRef="#br0" timeOffset="6172.3939">9323 12815 391 0,'0'0'1'15,"0"0"0"-15,0 0 0 16,-8-6-3-16,8 6-12 15,-8-22-43-15,8 12-17 16</inkml:trace>
  <inkml:trace contextRef="#ctx0" brushRef="#br0" timeOffset="6733.3624">12395 8700 306 0,'0'0'6'0,"0"0"3"15,0 0-1-15,4-10-1 16,-4 10-2-16,0 0 0 0,4 15 2 16,-4 15 3-16,0 27-2 15,-4 22-1-15,0 35 0 16,-2 32 2-16,6 35 2 16,-1 25 0-16,1 16-3 0,0 13-1 15,7 0-2-15,5-6-2 16,-4-13 2-16,2-18 0 15,-3-18 1-15,-2-16 0 16,-3-21 0-16,-2-15-1 16,0-15-1-16,-4-14-3 15,4-12-7-15,-3-14-11 0,3-9-12 16,3-11-47-16,4-10-6 16</inkml:trace>
  <inkml:trace contextRef="#ctx0" brushRef="#br0" timeOffset="6856.8732">12395 12178 321 0,'0'0'1'0,"0"0"-1"0,0 12-4 15,0-12-24-15,-7 15-35 16,7-5-6-16</inkml:trace>
  <inkml:trace contextRef="#ctx0" brushRef="#br0" timeOffset="7452.066">9300 12800 255 0,'0'0'0'0,"0"0"1"16,0 0 1-16,0 0 6 15,12-11 3-15,16 11 1 16,11-5 3-16,21-2 2 0,22 2 0 15,28-12 0-15,24 0-1 16,22-6-4-16,16-1-3 16,12-6-1-16,10 3-1 15,-5 0 0-15,2 1-1 0,-7 5 0 16,-7 3 0-16,-4-2 0 16,-8 5 0-16,-11 0-3 15,-7 6 0-15,-16-2-3 16,-14 4-5-16,-20 2-4 15,-19 3-1-15,-19 2 0 0,-19 0-3 16,-18 0-6-16,-12 0-11 16,-10 0-27-16,0 0-19 15</inkml:trace>
  <inkml:trace contextRef="#ctx0" brushRef="#br0" timeOffset="7574.0895">12266 12472 314 0,'0'0'4'0,"0"0"1"15,0 0 0-15,0 0 0 0,0 0-3 16,0 0-44-16,8-4-21 16,-8 4-4-16</inkml:trace>
  <inkml:trace contextRef="#ctx0" brushRef="#br0" timeOffset="8564.3554">9267 12521 271 0,'0'0'8'0,"0"0"2"0,0 0 3 15,-11-3-2-15,11 3-2 16,0 0 0-16,0 0 1 16,0 17 1-16,19 0-5 15,11 7-3-15,14 4 1 0,22 7 1 16,13-1 3-16,23-2 0 16,12-4 0-16,15-6-1 15,13-7 0-15,7-8 1 16,8-7-1-16,-3-2-1 15,3-13 0-15,0-4-1 0,-1-5 1 16,-2-2-1-16,0-7-2 16,-8-3 0-16,-3-2-1 15,-12 4 0-15,-11-1 0 16,-21 3 0-16,-17 4 0 0,-15 6 0 16,-19 0 1-16,-16 7-1 15,-10 2 0-15,-14 3 0 16,-8 10 0-16,7-12-1 15,-7 12 0-15,0 0-5 0,-7-13-16 16,-1 11-61-16,8 2-1 16</inkml:trace>
  <inkml:trace contextRef="#ctx0" brushRef="#br0" timeOffset="9681.587">14437 8033 212 0,'0'0'3'0,"0"0"1"16,9-5-4-16,-9 5 2 16,21-10 1-16,9 0 4 15,16-4 1-15,16-3 2 16,28-3-2-16,26-5 2 0,21 4 2 16,20 0-3-16,15 3 2 15,9 3-2-15,5 14 0 16,2 1 1-16,36 16 1 15,-15 22-1 1,-12 6 0-16,-8 10 1 16,-25 9-2-16,-17 2-1 15,-23 6-3-15,-19 1-2 0,-68-11-4 16,-15-4-2-16,-17 0 0 16,-14-4-3-16,-21-3 2 15,-13-4-2-15,-17 0 1 16,-14-5 1-16,-18-2 2 15,-10-3 0-15,-23-4 1 16,-4-3 2-16,-15-2-1 16,-10-6 1-16,-7-5-1 0,-9 0 3 15,-7-7 0-15,4-6 0 16,-4-1 0-16,10-2 1 16,1-5-1-16,12-7 2 0,10-2-2 15,12-4-1-15,11-5-1 16,16-1 0-16,15-6-1 15,9-2 1-15,16-6-1 0,10 2 0 16,15-7 1-16,13-4-1 16,10 3 0-16,14-2-1 15,3 0-1-15,20-1 0 0,13 2-1 16,13-2-1-16,21 3 1 16,20-1 0-16,23 3 1 15,16-2 0-15,25 0 1 16,18 8 0-16,12 1-1 0,0 10-6 15,3 3-36-15,-6 15-26 16,-13 7-4-16</inkml:trace>
  <inkml:trace contextRef="#ctx0" brushRef="#br0" timeOffset="10313.9164">14118 8638 298 0,'0'0'-3'0,"0"0"-2"15,-6 7 2-15,4 13 4 16,-5 22 3-16,-3 18 4 16,0 31-1-16,0 32 2 15,2 32 5-15,-2 33 0 16,5 32 0-16,5 16-4 0,0 10-4 16,9 6-2-16,-5-11 1 15,1-7-1-15,-2-12-1 16,1-17-1-16,1-25 0 0,3-19 0 15,-5-14 0 1,2-23 0-16,4-15-8 0,-2-26-4 16,4-16-2-16,-4-17 0 15,-2-15 5-15,2-13 4 16,-4-8 0-16,-3-6 3 16,0-8 6-16,0 10 4 0,0-10 3 15,-12 13-1-15,12-13-4 16,-15 15-5-16,5-5-3 15,10-10-11-15,-12 12-34 0,12-5-27 16,0-7-5-16</inkml:trace>
  <inkml:trace contextRef="#ctx0" brushRef="#br0" timeOffset="10884.8587">17308 8690 314 0,'0'0'7'0,"0"0"-1"0,0 0-4 16,0 0-1-16,-6 0 2 15,3 20 3-15,-1 19 5 16,-1 21 1-16,0 32-4 0,0 21 0 15,3 36 4-15,-1 22 1 16,3 20-2-16,0 7-3 16,0 3-2-16,5-1-1 15,-2-14 0-15,-1-6-1 16,-2-15 2-16,0-13 0 16,-2-4 1-16,-1-10-1 0,1-12-1 15,-4-5-2-15,6-4 0 16,-2-13-1-16,2-10-4 15,0-7-2-15,5-12-5 0,-5-12-3 16,0-8-5-16,3-15-2 16,-3-5-1-16,0-13-7 15,0-6-14-15,0-3-6 16,0-13 1-16,-3 10 4 0,3-10 3 16,-8 8 1-16,8-8-15 15,-12 9-8-15</inkml:trace>
  <inkml:trace contextRef="#ctx0" brushRef="#br0" timeOffset="11495.9778">14225 12284 256 0,'0'0'0'15,"0"0"-1"-15,0 15 0 0,9 0 2 16,2 5 2-16,8 2 3 15,11 13 2-15,18 0 3 16,11 4 1-16,18 5-1 0,15-1 1 16,18-6 1-16,14-9-5 15,13-8-2-15,15-13-1 16,11-7 0-16,4-15 2 0,11-13 1 16,2-4-1-16,3-4 2 15,-6-8-1-15,-4 5 0 16,-5-2-1-16,-19 0-2 15,-12 7-2-15,-18 2 0 16,-15 5-1-16,-24 7-1 16,-14 5 0-16,-17 3 0 0,-14 5 1 15,-14 4-1-15,-13 3-1 16,-8 0-15-16,8 4-59 16,-8-4-2-16</inkml:trace>
  <inkml:trace contextRef="#ctx0" brushRef="#br0" timeOffset="12435.173">2379 14033 255 0,'0'0'0'0,"0"0"-3"0,0 0 0 15,0 0 0-15,12 13 3 16,4-9 4-16,14 7 0 16,13-7 4-16,17 6 2 0,23 0 5 15,19 1 1-15,22 3-3 16,27-9 2-16,24 0-3 16,22 0-2-16,16-3-2 15,27-2-3-15,15 0 1 16,55-7-3-16,-11-3 0 0,14 3-2 15,10 0-1-15,24-4 1 16,51 1-1-16,-17-3 0 16,19 1 0-16,-16-3 0 15,38 1 0-15,25-3 1 16,16 0-1-16,6-1 0 0,2-2 0 16,18-4 0-16,15 1 0 15,-1-4 2-15,16-1-1 16,-4-1 2-16,22-1 1 0,-15 1 1 15,-27 0 2-15,17 3 0 16,-15 4 1-16,-13 4-1 0,-18 0 0 16,-24 12-1-16,-42-5-3 15,-14 8 1-15,-27 2-3 16,-29 1 0-16,-34 0 1 16,-36 0-1-16,-26 0-1 0,-39 0 1 15,-22 1-1-15,-34-1-1 16,-32 3-1-16,-27-3-8 15,-21 3-4-15,-21-3-31 16,-21 5-34-16,-17-5-2 16</inkml:trace>
  <inkml:trace contextRef="#ctx0" brushRef="#br0" timeOffset="13029.1942">19714 10421 233 0,'0'0'1'15,"-6"18"0"-15,-5 17 3 0,-2 16 0 16,-10 21 0-16,-4 32 4 15,-8 22 2-15,1 31-1 16,-6 22 1-16,0 18-2 16,0 4 1-16,8 2-2 15,2 0 1-15,5-12-2 0,2-10-2 16,-1-15 0-16,4-13 0 16,0-19-1-16,5-7-1 15,-2-13-4-15,-3-15-22 16,3-13-43-16,5-7-5 0</inkml:trace>
  <inkml:trace contextRef="#ctx0" brushRef="#br0" timeOffset="13396.2301">19413 11033 223 0,'2'5'2'16,"-2"21"4"-16,-5 22 4 16,-4 22 1-16,-7 32 0 15,0 24-1-15,-5 25 2 0,1 10-1 16,-7 22-2-16,5-2-5 16,-1-7-9-16,2-18-18 15,1-18-30-15,4-14-14 16</inkml:trace>
  <inkml:trace contextRef="#ctx0" brushRef="#br0" timeOffset="13960.607">17531 10258 339 0,'0'0'2'0,"0"0"-1"0,0 0 0 16,10-2 0-16,12-1 1 15,20 1-1-15,20-1 1 16,23 3 0-16,18 0-1 0,18-2 1 15,18 2-1-15,5-3 0 16,6-1-5-16,-1 4-15 16,-8 0-34-16,-13-3-18 15</inkml:trace>
  <inkml:trace contextRef="#ctx0" brushRef="#br0" timeOffset="14081.1723">19068 10261 361 0,'0'0'5'0,"0"0"1"15,0 0 0-15,0 0 0 0,0 0-1 16,0 0-4-16,17-21-57 16,8 20-13-16</inkml:trace>
  <inkml:trace contextRef="#ctx0" brushRef="#br0" timeOffset="15799.5149">18585 13733 188 0,'0'0'1'0,"0"0"0"15,15 0 1-15,3 3 0 0,4 9 4 16,10 4 0-16,3 6 2 15,17 10 1-15,5 1 0 16,5 13 1-16,0 1-2 16,-5 10-2-16,-4 3 0 15,-16-3-3-15,-7 5-2 0,-20-6 1 16,-13 1 0-16,-23-3 2 16,-22 2 2-16,-19-9 0 15,-20 0 3-15,-21-1-2 16,-25 2 1-16,-19-3 0 15,-22 4-1-15,-20-2-3 0,-20-3-1 16,-20 4-1-16,-19-4-1 16,-15-4-2-16,-18 2 0 15,-15-8-3-15,-17 2 0 0,-13-7 0 16,-18-4-1-16,-13-1 2 16,-10-6 0-16,-14 2 1 15,-12-3 1-15,-15-2 2 16,-7 1 0-16,-12 2 0 15,-3-2 1-15,-8 6-1 0,-7-3-1 16,-5 4 1-16,0-1-1 16,3 6 0-16,-6 1 0 15,1 3-2-15,-3 4-1 16,3-7-1-16,2 8 0 16,5-5-1-16,3 3-1 0,-1-6 4 15,21 0 1-15,9-8 3 16,25 1 1-16,23-5-2 15,24-4-20-15,30-1-43 0,31-2-3 16</inkml:trace>
  <inkml:trace contextRef="#ctx0" brushRef="#br0" timeOffset="15963.7021">2559 15705 445 0,'0'0'-1'16,"0"0"0"-16,14 12-3 0,-1 0-12 16,-1 7-63-16,20 3-2 15</inkml:trace>
  <inkml:trace contextRef="#ctx0" brushRef="#br0" timeOffset="23783.4855">19365 13655 1 0,'0'0'7'0,"-9"0"3"16,9 0-2-16,0 0 3 16,0 0-3-16,0 0-2 0,0 0-1 15,0 0-2-15,0 0 0 16,0 0-1-16,0 0-1 16,0 0 1-16,0 0-2 15,0 0 1-15,0 0-1 0,0 0 2 16,0 0 3-16,0 0 3 15,0 0 2-15,0 0 3 16,0 0-1-16,0 0 4 0,0 0 0 16,0 0-1-16,0 0-1 15,0 0-4-15,0 0-1 16,0 0-1-16,0 0-1 16,0 0-1-16,0 0-2 15,0 0 2-15,0 0-1 0,0 0 1 16,0 0 0-16,0 0 1 15,0 0-1-15,0 0 1 16,0 0-2-16,0 0 1 16,0 0-2-16,0 0-1 0,0 0 0 15,0 0-1-15,0 0-1 16,0 0 1-16,0 0-2 16,0 0 1-16,0 0-1 0,0 0 2 15,0 0-2-15,0 0 1 16,0 0-1-16,0 0 0 15,0 0 1-15,0 0-1 16,0 0 0-16,0 0 0 0,0 0 0 16,0 0 0-16,0 0 0 15,0 0 0-15,0 0-1 16,0 0 1-16,0 0 0 16,0 0 0-16,0 0 0 15,0 0 0-15,0 0 0 0,0 0 1 16,0 0-1-16,0 0 0 15,0 0 1-15,0 0-1 16,0 0 0-16,0 0 0 16,0 0 0-16,0 0 0 0,0 0-1 15,0 0 0-15,0 0 0 16,0 0-2-16,0 0-2 16,0 0-2-16,0 0-5 15,0 0-6-15,0 0-9 0,0 0-11 16,0 0-12-16,0 0-14 15</inkml:trace>
  <inkml:trace contextRef="#ctx0" brushRef="#br0" timeOffset="25393.7094">19289 13687 52 0,'0'0'4'16,"0"0"-1"-16,0 0 2 0,0 0 1 15,0 0 1-15,0 0 0 16,0 0 2-16,0 0 0 16,5-3 0-16,-5 3 0 15,15-2-1-15,-5 2 0 16,2-3 0-16,1-1 0 0,-1 4-1 16,5-3-1-16,0-2 0 15,3 5-1-15,-4-3-3 16,10 1-1-16,4-3 0 15,-2 5 0-15,6-2 0 0,-2-3 1 16,9 1 0-16,-4 2-1 16,6-2 2-16,-4-2 1 15,1-2-1-15,1 4 1 16,-2-1-1-16,3 0 0 0,-8 0 1 16,6 0-2-16,0 0 0 15,2 1-1-15,3-2 2 16,2 2-3-16,6-1 1 0,-3-1 0 15,4 2-1-15,-2-1 1 16,5 0-1-16,-4-1 1 16,-4 5-1-16,3-4 0 15,-4-1-2-15,4-1 2 16,2-4-1-16,1 10 1 16,2-12-1-16,1 8 1 0,4-7 0 15,2 4 0-15,3-1 2 16,3 6-2-16,0-4 0 15,-3 2 0-15,-3 0 0 16,3-2 0-16,-7 4 0 0,-3-3 1 16,-2 4-1-16,-6-1 0 15,-3-1 0-15,0 1 1 16,-3 1-1-16,5-4 0 0,1 2 0 16,6-1 0-16,0 0 0 15,-1 0 0-15,0 0 0 16,-1 0 0-16,2 3 0 15,-11-3 0-15,4 2 1 0,-11-1-1 16,0 4 0-16,0-5 1 16,-2 2-1-16,5 1 2 15,-3-1-2-15,7-1 1 16,2 1 0-16,1-2-1 16,0 2 1-16,-4-1-1 15,6-1 1-15,-10-1-1 0,4 2 1 16,-8 1-1-16,0-2 1 15,-1-1 0-15,-1 1-1 16,5 1 0-16,-1 1-1 0,5-2 1 16,2 1-1-16,1-2-1 15,5 4 1-15,-6-5-1 16,7 2 0-16,-4 0 1 0,2-2 1 16,-4 0 0-16,0-4 0 15,1 4 0-15,-3-4 0 16,3 4 0-16,-5-1 0 0,4-1 0 15,-2 4 1-15,-1-2-1 16,-1-1 0-16,2-2 0 16,-1 3 2-16,-1-3-2 15,3 0 1-15,-9-1 0 16,5 4 1-16,-5-3-1 16,2 0 1-16,-5 1 0 0,3 1 1 15,-1-1 0-15,-1-1-1 16,5-1 1-16,-1 2 1 15,-1 2 0-15,4-3 1 16,-4 3 1-16,6-4 2 0,-10 4 0 16,7-1 2-16,-11-2-1 15,4 3 0-15,-10-3-1 16,-3 3 0-16,-3-1-2 0,-3 1-2 16,-1 2-8-16,-12 5-26 15,0 0-37-15,10-10-4 16</inkml:trace>
  <inkml:trace contextRef="#ctx0" brushRef="#br0" timeOffset="26683.4394">20067 10451 7 0,'0'0'10'15,"0"0"2"-15,0 0 3 16,0 0 4-16,0 0 3 15,0 0 3-15,-6 0 1 0,6 0 1 16,0 0-10-16,0 0-2 16,8 0-3-16,-8 0 0 15,13 3-6-15,-1-1 1 16,13 3 0-16,2 0-2 0,13 3 2 16,2-1-2-16,16 2 1 15,1 4-2-15,8-1 1 16,7 1 2-16,1 5-1 15,10-4 2-15,0 4 1 0,14-2-1 16,0 4 1-16,4 1 0 16,8 1-1-16,0 5-1 15,9-2-2-15,-3 2-2 16,4 1 0-16,9-2 0 16,9-1-1-16,1 0 1 15,-2 3-1-15,7-4 1 0,2 1 1 16,-5-3-2-16,-6 3 2 15,-1-3 0-15,-14 3 1 16,-6-6-2-16,-1 0 0 0,-15-3 0 16,-11-1 0-16,-7-2 0 15,-11-1-3-15,-15-5 0 16,-9 0 0-16,-16-1 0 0,-7-1 1 16,-8-3 1-16,-15-2-1 15,7 3 1-15,-7-3 0 16,-5 0 0-16,5 0 0 15,-17 2-7-15,4-2-17 0,-4 2-51 16,4 1-3-16</inkml:trace>
  <inkml:trace contextRef="#ctx0" brushRef="#br0" timeOffset="27851.2514">23135 11076 173 0,'0'0'4'15,"0"0"-3"-15,0 0 2 16,0 0 3-16,0 0 4 0,19 9 4 15,13-1 4-15,18 2 0 16,15 2 0-16,20 3 0 16,14 2 0-16,13-1-2 15,14 3-4-15,-6 3-3 16,1-3-2-16,-3 0-1 16,-10 0 0-16,-7-4 0 15,-7 1 0-15,-18-2 0 0,-5-5-1 16,-17 2 1-16,-7-7-2 15,-14 1 2-15,-6 0 0 16,-15-2 0-16,-12-3 0 0,0 0-1 16,0 0-1-16,-10 0-5 15,-15 3-13-15,3-3-57 16,-5 12-6-16</inkml:trace>
  <inkml:trace contextRef="#ctx0" brushRef="#br0" timeOffset="28907.3538">19502 14313 280 0,'0'0'3'0,"0"0"2"16,8 0 2-16,-8 0 0 0,0 0 1 16,6-2 0-16,-6 2 1 15,21-3-1-15,-12 2-3 16,10-2-1-16,8 0-2 16,12 1 0-16,9-1-1 0,19 0 1 15,11 3 0-15,14-2 0 16,19-2 0-16,10 1 1 15,21-5 0-15,13 1 2 16,16-1-1-16,9 1 0 16,11-1 0-16,5 3 1 0,13 0-1 15,-1 3-1-15,6-1 0 16,-2 3-1-16,1 0-1 16,1 0 1-16,0 3-1 15,0 2 0-15,-8-1 0 16,-4 4-1-16,-9-1 1 15,-2 2-1-15,-16-3 0 0,-16 2 1 16,-13-2-1-16,-19 0 0 16,-21 0 0-16,-13-1 0 0,-23-2 0 15,-20-2 0-15,-13 2 0 16,-10-1 0-16,-12-2-1 16,-15 0 0-16,8 0-2 15,-8 0-8-15,0 0-25 0,-5 5-34 16,-9-5-8-16</inkml:trace>
  <inkml:trace contextRef="#ctx0" brushRef="#br0" timeOffset="29066.4501">24514 14080 292 0,'0'0'-25'0,"0"0"-36"0,0 0-4 16</inkml:trace>
  <inkml:trace contextRef="#ctx0" brushRef="#br0" timeOffset="29210.7852">24740 13883 296 0,'0'0'-7'16,"0"0"-15"-16,0 0-33 15,0 0-10-15</inkml:trace>
  <inkml:trace contextRef="#ctx0" brushRef="#br0" timeOffset="30414.7795">24596 11432 106 0,'0'0'7'0,"0"0"3"15,0 0 4-15,0 0 4 16,0 0 1-16,-4-7 2 0,4 7 3 16,0 0-3-16,0 0-6 15,0 0-3-15,0 0-5 16,7-6 0-16,-7 6-3 16,19 3-1-16,1 2-1 0,-1 3 1 15,7 1 1-15,4 4-1 16,-3 2 1-16,6 2 1 15,-1 1 0-15,3 6-1 16,-5 3 2-16,-3 1-2 16,3 7 1-16,-3-1 1 0,-2 7-1 15,0 0 0-15,-5 8-1 16,-1-4 1-16,-1 4 0 16,-3 4 1-16,-5 1-1 0,-3 0 0 15,-4 3 0 1,-1-2 0-16,-2 5-1 0,-2-6 0 15,-6 4-1-15,-4-3-1 16,-3-2 0-16,-5-3 0 16,0 2 0-16,-3-11-1 0,-1 2 0 15,-4-4 1-15,1-4-1 16,-5 0 1-16,4-5 0 16,-7-4 0-16,3-3 0 0,-3-3-2 15,-1-5-3-15,-2-5-11 16,0-5-20-16,-3 2-41 15,13-2-6-15</inkml:trace>
  <inkml:trace contextRef="#ctx0" brushRef="#br0" timeOffset="30526.8753">24638 12893 377 0,'0'0'-1'0,"0"0"-9"0,0 0-59 16,0 0-5-16</inkml:trace>
  <inkml:trace contextRef="#ctx0" brushRef="#br0" timeOffset="36025.6291">23452 11464 204 0,'-2'23'1'0,"-16"24"-3"16,-14 23-35-16,-7 23-16 0</inkml:trace>
  <inkml:trace contextRef="#ctx0" brushRef="#br0" timeOffset="38784.6813">9439 13424 215 0,'0'0'5'0,"13"0"3"15,6 0 0-15,6 0 3 16,6 0 2-16,10 0 1 16,9 0 2-16,12 0 1 0,7 0-3 15,14-3-2-15,4-2-3 16,13 0 0-16,11 0-2 15,11 0 0-15,10-5-2 16,9 3-1-16,4-2-1 16,2 4 0-16,4-3 0 0,1 4-1 15,2-7 0-15,-3 7 0 16,0-1-1-16,2-4 0 16,-9 2 1-16,2-1-1 0,-7 2-1 15,-7-2 1-15,-7 1 0 16,-6-1-1-16,-17 1 1 15,-10 2-1-15,-13-2 0 0,-17 4 0 16,-14-2 1-16,-11 2 0 16,-12 2 0-16,-13 1 1 15,-12 0 0-15,10 0 1 16,-10 0 0-16,0 0 1 0,0 0-2 16,0 0-3-1,0 0-7-15,-4 0-7 0,4 0-17 16,-11 1-39-16,4-1-8 15</inkml:trace>
  <inkml:trace contextRef="#ctx0" brushRef="#br0" timeOffset="39094.172">12957 13059 365 0,'0'0'5'15,"0"0"0"-15,0 0 0 16,0 0-1-16,0 0-1 0,0 0 0 16,0 0 1-16,13 0 1 15,3 6-4-15,9 4 0 16,8 2 0-16,1 2 3 16,9 1 0-16,-3 8-1 0,-3-3 1 15,-5 2 2-15,-10 2 1 16,-14 5-1-16,-10 0 1 15,-21 1-1-15,-17-1 1 16,-9 1-1-16,-8 5-6 16,-5-8-19-16,-11 3-61 15,24-3-2 1</inkml:trace>
  <inkml:trace contextRef="#ctx0" brushRef="#br1" timeOffset="43445.0543">20166 10684 117 0,'0'0'6'0,"0"0"6"16,0 0 3-16,0 0 1 16,0 0 0-16,0 0-2 15,0 0-1-15,0 0 1 16,0 0-3-16,-2 17-5 0,-6 3-3 16,0 10-1-16,-1 5 0 15,2 12 3-15,-9 7 3 16,4 14 0-16,-3 3-3 0,3 6 2 15,-4 0-1-15,2 3 0 16,-2 0 2-16,0-1-2 16,3-1-2-16,-7-2-1 15,5-5 0-15,-3 2-1 0,1 2 1 16,1-4-2-16,0 3-1 16,-2 3 1-16,1-3 0 15,0 6 0-15,-3-1-1 16,3-1 0-16,-4-2 0 0,4-7 0 15,1 3 0-15,3-10 0 16,0-8-1-16,1 3 2 16,0-4 0-16,-1-3-1 15,3-2 1-15,0-1 0 16,-3 1 0-16,4-4-1 0,1 4 1 16,-2-7-1-16,3-2 0 15,-1 2 0-15,-2-10-1 0,3 1 0 16,2-3-1-16,0-8-5 15,-2-3-2-15,4-1-9 16,-3-7-12-16,6-10-28 16,-7 18-13-16</inkml:trace>
  <inkml:trace contextRef="#ctx0" brushRef="#br1" timeOffset="44445.4704">20900 10807 250 0,'0'0'4'16,"0"0"0"-16,0 0 2 16,0 0 0-16,0 0-1 15,0 0 0-15,0 0-1 0,-5 8 2 16,2 2-3-16,-2 2 0 16,-3 11-1-16,-1 4 0 15,-3 15 4-15,-6 8 3 16,-2 12 3-16,-2 9-1 15,-1 4 1-15,1 2 1 16,-3 6-1-16,-3 6 1 0,7-4-4 16,-2-1-2-16,-2-1-2 15,2-4-1-15,-5 0 0 16,7-2-2-16,-4-3 2 0,1 0-2 16,0-4 1-16,3 2-1 15,-2-4-1-15,3-3 1 16,1 0-1-16,1-1-1 15,-2-4 0-15,5-2 0 0,2-2 0 16,-1-8 0-16,7 3 0 16,-4-4 0-16,1-3 1 15,3-2-1-15,2-4 1 0,-3-2-1 16,2-3 0-16,0-4 2 16,1 1-4-16,-3-5 2 15,3-3 0-15,-1-2 0 16,3-1 0-16,-2-1 0 0,0-3 0 15,3-2 0 1,-3-3 0-16,1-1 0 0,4-9-1 16,-4 12 1-16,4-12-1 15,-8 13 0-15,8-13 0 16,-4 13-1-16,4-13 1 0,-9 15 0 16,9-15 0-16,-4 10 0 15,4-10 0-15,0 0 0 16,-5 10-3-16,5-10 0 0,0 0-5 15,0 0-3-15,0 0-10 16,0 0-18-16,0 0-37 16,0 0-3-16</inkml:trace>
  <inkml:trace contextRef="#ctx0" brushRef="#br1" timeOffset="45341.2476">19606 13263 158 0,'0'0'7'15,"0"0"2"-15,16-2 4 16,-4 2 1-16,1-3 0 16,4 0 4-16,5 2 0 0,3-2 1 15,0-2-6-15,-1 5-3 16,3-3-1-16,1 0-1 0,0 3-2 15,-1 0 0-15,-2 0-1 16,0 0-1-16,-1 0 1 16,-1 0-1-16,-3 0 1 15,0 6-1-15,-5-1 1 0,0-1-1 16,-5 4 0-16,0 0 0 16,0 1 1-16,-3 1-2 15,-2 0 0-15,0 2 1 16,-3 1 0-16,-2 2-1 15,0 3 0-15,-2-4 0 16,-5 3-1-16,-3 0 1 0,-5 3-1 16,0 1 1-16,-5 0-1 15,0 0 1-15,-3-2-1 16,2-2 0-16,-4 0 1 16,4-1-1-16,-4-3 0 0,4-1 0 15,-7-8-1-15,3 2 1 16,-2-4-1-16,-7-2-1 0,6 0 1 15,-5-2-1-15,1-4 1 16,2-1-1-16,0-1 0 16,3 2 0-16,6-8-1 15,2 2 1-15,2 0-1 0,4-3 0 16,6 0-1-16,-1-2 0 16,6 0-1-16,2-3 0 15,0 0-1-15,0 2-1 16,5 1 0-16,0 3-2 15,2-3-1-15,8 2-3 0,0 1-1 16,2 5-1-16,4 1-6 16,-1 1-19-16,1-5-26 15,9 6-11-15</inkml:trace>
  <inkml:trace contextRef="#ctx0" brushRef="#br1" timeOffset="46376.8931">20111 10699 196 0,'0'0'5'0,"0"0"1"15,-4 0 1-15,4 0 0 16,0 0 1-16,0 0 2 16,0 0 1-16,4-10 2 0,11 5-4 15,0 0 1-15,8-2 0 16,-1-1 1-16,5 1 0 15,-1-1-1-15,12 3-2 0,-5 4-1 16,2 1-1-16,-2 1-2 16,4 4-1-16,0 6 0 15,0 1-2-15,3 0 0 16,-5 5 0-16,0-1-1 0,-1-3 1 16,-4 6-1-16,-2-1 0 15,-8-2 0-15,-3-3 2 16,-4 1 2-16,-6 1-1 15,-2-3 2-15,-5-1 0 16,0 1 2-16,0-1-1 16,-3-2-1-16,3-9 0 0,-7 12-2 15,7-12-1-15,-5 10-1 16,5-10-4-16,0 0-6 16,-8 8-17-16,8-8-48 0,0 12-5 15</inkml:trace>
  <inkml:trace contextRef="#ctx0" brushRef="#br1" timeOffset="46491.468">20698 10926 169 0,'0'0'-28'16,"13"3"-24"-16</inkml:trace>
  <inkml:trace contextRef="#ctx0" brushRef="#br1" timeOffset="47305.4023">21717 11049 206 0,'0'0'-2'0,"0"0"-2"15,0 0-1-15,0 0 2 0,-4 16 0 16,-1 2 2-16,-1 11 3 16,-4 9 2-16,-2 16 4 15,-3 11 9-15,-6 21-1 0,0 13 2 16,-9 13-1-16,-2 10-2 15,-8 4-1-15,2 7-4 0,-3-4-1 16,-2 0-4-16,6-15-4 16,-3-7-1-16,6-8 0 15,4-11 0-15,2-8 0 16,6-1-1-16,-3-9-1 16,5-3-2-16,0-5-2 15,2-4-1-15,1 0-8 0,1-6-6 16,3-8-6-16,0-9-8 15,1-7-5-15,4-3-11 16,-2-13-5-16</inkml:trace>
  <inkml:trace contextRef="#ctx0" brushRef="#br1" timeOffset="47402.6418">20982 13234 58 0,'0'0'1'15,"0"0"-6"-15,0 0-17 16,0 0-10-16</inkml:trace>
  <inkml:trace contextRef="#ctx0" brushRef="#br1" timeOffset="47979.466">22195 11157 170 0,'0'0'11'0,"0"0"5"0,0 0 2 16,0 0-1-16,0 0-2 16,0 0 2-16,-8 6 0 15,1 13 1-15,-6 18-8 16,-2 10-4-16,0 22 0 15,-7 13 0-15,-3 20 2 0,-5 7 1 16,3 11-2-16,-1 3 0 16,-2 3 0-16,1-2-3 15,-4-8-1-15,4-7 0 16,0-5-1-16,4-9-1 0,-3-9-1 16,6-2 0-16,-1-12-2 15,6-7-2-15,2-12-3 16,3-3-4-16,3-9-4 0,2-8-3 15,2-9-3-15,1-5 1 16,1-4 0-16,1-5 4 16,2-10 1-16,-3 9-3 15,3-9 3-15,0 0-1 0,0 0-21 16,0 0-21-16</inkml:trace>
  <inkml:trace contextRef="#ctx0" brushRef="#br1" timeOffset="48572.1853">20925 13240 184 0,'0'0'3'0,"0"0"2"0,4-10 3 15,6 5 1-15,5 1 1 16,2-1 1-16,3-3 1 0,8 1 1 16,2 2-2-16,4 0-2 15,3-3 1-15,4 4 1 16,1-1-2-16,8-3 0 0,-3 6-1 15,3-3-1-15,-6 5-1 16,-1 0-1-16,-1 5-2 16,-13 2-2-16,4 3 0 15,-11 0-1-15,-5 3 0 0,-4-1 0 16,-1-3 0-16,-5 3 1 16,2 2 0-16,-7-4 1 15,0 0-1-15,-2-10 1 16,0 14 0-16,0-14 1 15,0 12-2-15,0-12-4 0,-4 11-10 16,4-11-25-16,0 0-33 16,0 0-4-16</inkml:trace>
  <inkml:trace contextRef="#ctx0" brushRef="#br1" timeOffset="48712.0574">21644 13278 263 0,'0'0'3'0,"0"0"0"16,0 0-1-16,0 0-3 16,0 0-12-16,-6 9-38 15,6-9-11-15</inkml:trace>
  <inkml:trace contextRef="#ctx0" brushRef="#br1" timeOffset="48846.4837">21529 13297 252 0,'0'0'-24'0,"0"0"-37"0,0-7 0 16</inkml:trace>
  <inkml:trace contextRef="#ctx0" brushRef="#br1" timeOffset="49491.7689">22968 11422 156 0,'0'0'8'0,"0"0"4"16,0 0 2-16,0 0 6 16,0-10 1-16,0 10 3 15,0-9 1-15,0 9 1 0,0-10-4 16,0 10-6-16,0-10-4 15,0 10-3-15,0 0-2 16,0 17 0-16,-8 19-1 16,-5 15-2-16,4 23 0 15,-11 17 0-15,-2 21 2 0,-5 10 0 16,-2 11-2-16,0 6-1 16,-1-8-1-16,-4-6 0 15,1-4-1-15,1-15 0 0,-2-6-1 16,4-9 0-16,-4-12 1 15,6-5-1-15,0-12 1 16,6-8-2-16,4-8 0 0,1-10-1 16,4-11-2-16,6-5-2 15,2-8-7-15,5-12-13 16,0 0-15-16,0 0-34 16,5-10-6-16</inkml:trace>
  <inkml:trace contextRef="#ctx0" brushRef="#br1" timeOffset="49971.8952">23448 11517 241 0,'0'0'6'0,"0"0"4"0,0 0 2 15,0 0 0-15,-6 9 0 16,4 1 3-16,-3 15 2 16,-8 15 1-16,2 9-3 15,-10 18-2-15,-4 17-1 0,-5 13 0 16,1 7-2-16,-6 10-1 16,0-5-2-16,0 0-2 15,5-10-2-15,-1-7-2 16,1-6 0-16,5-6 1 0,-3-9-1 15,6-3 0-15,0-9-1 16,4-7 0-16,4-5-3 16,-2-12-4-16,7-5-6 0,0-8-10 15,9-22-48-15,-7 12-8 16</inkml:trace>
  <inkml:trace contextRef="#ctx0" brushRef="#br1" timeOffset="50540.8069">22460 13240 10 0,'0'0'4'0,"0"0"2"16,0 0 5-16,0 0 3 15,3 14 9-15,-3-14 5 16,0 0 7-16,0 0 4 15,0 0-2-15,8 7-2 0,-8-7-3 16,12-6-3-16,-3-1-8 16,7-1-6-16,-2-2-3 15,7-2-3-15,-1-1 0 16,5 1-2-16,1-2 1 0,4-1-1 16,0 2 1-16,5 1-1 15,-5-1-1-15,3 6-1 16,-3 0-1-16,-2 1-2 0,-3 6 0 15,-2 0-1-15,-1 8 1 16,-4 2-1-16,-6 5 1 16,1 0 1-16,-3 0-1 0,-5 5 1 15,-3-5 0-15,3 2 0 16,-2-1-1-16,-3-2 1 16,0-2-2-16,0-2 0 15,0-10-2-15,0 14-2 16,0-14-7-16,0 0-22 0,-10 0-47 15,10 0-4-15</inkml:trace>
  <inkml:trace contextRef="#ctx0" brushRef="#br1" timeOffset="51128.567">22881 11422 263 0,'0'0'6'0,"0"0"4"16,0 0 3-16,0 0 1 16,0-10 2-16,0 10-1 15,0-12 1-15,0 12 2 0,19-17-4 16,-6 10-5-16,7-1 0 16,7 4-2-16,8 0-1 15,5 4-1-15,2 4 1 16,3 5-2-16,-7 1-1 15,3 0-1-15,-6 2 0 0,-7-2-2 16,-6 0 0-16,-7 0-2 16,-6-6 2-16,-9-4 0 15,11 12 0-15,-11-12-1 16,1 11-3-16,-1-11-5 0,0 7-18 16,0-7-49-16,0 16-1 15</inkml:trace>
  <inkml:trace contextRef="#ctx0" brushRef="#br1" timeOffset="51739.1413">24059 11534 292 0,'0'0'6'15,"0"0"4"-15,0 0 4 16,2-11-2-16,-2 11-2 15,0 0 2-15,0 11 3 0,0 13-1 16,-7 16-7 0,-2 12-3-16,-2 13-2 0,-1 14 1 15,-3 7 1-15,-2 9 0 16,-4 6 0-16,1-6 1 16,-1-2 1-16,0-3-1 0,-1-6 0 15,0-4-1-15,-3-5 0 16,2-4 0-16,3-7-2 15,-1-5 0-15,3-4 0 0,-2-8-2 16,3-5 0-16,4-7-1 16,0-8-3-16,6-5-2 15,-1-9-2-15,6-3-6 0,2-10-12 16,0 0-34-16,2-12-20 16</inkml:trace>
  <inkml:trace contextRef="#ctx0" brushRef="#br1" timeOffset="52138.9191">24432 11546 338 0,'0'0'2'0,"0"0"0"0,0 0 0 16,0 0 0-16,8 5 0 15,-8-5 3-15,5 27 0 16,-5 6 2-16,-3 8 0 16,-4 19 0-16,-2 13 4 0,3 10 0 15,-10 9 0-15,2 9 0 16,-4-4-1-16,1-5-2 15,-1-5 0-15,6-8-1 16,-3-8-3-16,3-4-1 0,2-8-1 16,-3-6 0-16,3-8-2 15,3-8-1-15,-3-3-2 16,3-7-2-16,1-4-5 16,2-10-7-16,2-1-24 15,2 0-41-15,0-12-2 0</inkml:trace>
  <inkml:trace contextRef="#ctx0" brushRef="#br1" timeOffset="52556.0558">23590 13047 312 0,'0'0'2'15,"0"0"1"-15,0 0 4 0,3-14 0 16,-3 14 1-16,18-16 2 16,-2 7 0-16,1-2 3 15,8-1-2-15,2 0-1 0,5 5-2 16,3-1-1-16,5 1 0 15,0 5-1-15,4-1 0 16,-1 0 0-16,4 3-1 0,-4 0-1 16,1 3 1-16,-9 5-2 15,-1 1 1-15,-6 6-1 16,-8 3-1-16,-2 1 1 16,-9 4-1-16,-4 4 0 0,-5 2 0 15,-2-4 1-15,-6 0-2 16,-2 0 0-16,-2-3-6 15,0 0-21-15,6-1-56 16,-8-9 0-16</inkml:trace>
  <inkml:trace contextRef="#ctx0" brushRef="#br1" timeOffset="56654.0006">25028 11497 118 0,'0'0'11'15,"0"0"6"-15,0-12 2 0,0 12 4 16,-2-8 4-16,2 8 1 16,0-9-1-16,0 9-5 15,0 0-9-15,0 0-7 16,0 4-2-16,0 16-3 0,0 5-3 15,0 16-1-15,0 14 1 16,0 14 5-16,-2 13 1 16,-5 7 1-16,-4 8-1 15,-3 4-1-15,-4 8 1 16,-2-5-2-16,0 0-1 0,-7-7-2 16,2-8-5-16,2-2-10 15,4-5-10-15,-9-16-41 16,8-8-5-16</inkml:trace>
  <inkml:trace contextRef="#ctx0" brushRef="#br1" timeOffset="57058.9698">25006 11217 215 0,'0'0'4'0,"0"0"-3"16,0 0 0-16,7 0-1 16,1 6 1-16,-5 10 2 0,1 17 4 15,-1 10 2-15,-1 27 0 16,-2 17 3-16,3 19 1 15,-3 12 4-15,0 9-2 0,0 12 0 16,-8-3-2-16,1 1-3 16,-3-11-1-16,0-12-2 15,-4-2 0-15,-5-8-2 16,0-11-1-16,2-8-1 0,-1-13 0 16,1-5-1-16,2-13-4 15,3-10-3-15,1-11-4 16,4-15-10-16,7-18-4 15,0 0-8-15,-2-24-20 0,6-12-27 16,5-15 0-16</inkml:trace>
  <inkml:trace contextRef="#ctx0" brushRef="#br1" timeOffset="57376.4075">25128 11593 206 0,'0'-9'9'0,"0"-2"8"15,2-1 6-15,1 2-3 16,-3-2-5-16,0 12 1 0,0-10 1 16,0 21-1-16,0 33-4 15,-10 15-9-15,0 17-4 16,-3 19 1-16,4 16 5 16,-3 11 2-16,6 9-3 0,-1-7-1 15,4-3-2-15,1-4 1 16,2-8-1-16,-5-12 0 15,0-9 0-15,-5-9 1 16,-3-4-1-16,2-17 1 0,-8-10-1 16,4-10 0-1,0-13-3-15,5-8-7 0,1-17-4 16,4-8-9-16,-1-14-25 16,5-18-29-16,2-11-2 15</inkml:trace>
  <inkml:trace contextRef="#ctx0" brushRef="#br1" timeOffset="57501.4025">25043 12373 277 0,'0'0'-4'0,"0"0"1"16,-5 15 0-16,0 8 1 15,-2 12 0-15,2 11 1 0,-3 12-1 16,6 11-11-16,2 15-28 16,0 0-19-16</inkml:trace>
  <inkml:trace contextRef="#ctx0" brushRef="#br1" timeOffset="64223.3975">21283 12530 220 0,'0'0'4'15,"0"0"5"-15,0 0-1 16,0 0 0-16,5 0-1 0,-5 0 2 15,4 15 0-15,1 2 2 16,7 10-3-16,6 6-1 0,12 6-1 16,12 5 4-16,13 6 2 15,12-4 0-15,12 3 1 16,16-8 2-16,5-7-3 16,18-1 2-16,7-8-3 15,9-8 0-15,8-8-2 0,7-3-2 16,7-4-1-16,2-2-2 15,0-8 1-15,-4 1-1 16,-4 1 0-16,-7-5-1 0,-3-1 0 16,-9 2 0-16,-10 1 0 15,-10-2-1-15,-17 2-1 16,-7-2 0-16,-14 1 1 16,-18 1-1-16,-11 3 1 15,-14 1 1-15,-7-2 0 16,-11 2 0-16,-12 5 0 0,9-7 0 15,-9 7 0-15,0 0 0 16,0 0-1-16,-2-12-2 0,2 12-3 16,0 0-6-16,0 0-26 15,2-10-49-15,-2 10-2 16</inkml:trace>
  <inkml:trace contextRef="#ctx0" brushRef="#br1" timeOffset="68692.0917">24574 11340 309 0,'0'0'8'0,"0"0"6"0,0-10 4 16,0 10 1-16,0 0 0 15,0-7-2-15,0 7 0 16,0 0 0-16,-10 24-6 16,2 17-6-16,-4 7-3 15,4 23-1-15,-2 15 0 0,0 18 3 16,-2 13 0-16,-6 9-1 15,-3-2 0-15,2-3-2 16,-1-4 1-16,-4-5-1 16,-4-8 0-16,-1-15-1 0,2-8 1 15,7-11-1-15,0-13 0 16,3-10-1-16,4-13 1 16,6-8-1-16,1-19-1 0,6-7 0 15,3-20-2-15,7-15 0 16,3-12-1-16,4-18 1 15,3-14 1-15,0-15 0 0,2-15 1 16,0-10 0-16,1-7 2 16,0-5 1-16,-2-3 0 15,-1 10 1-15,-4 3 1 16,1 17 0-16,-5 14 1 16,-2 16 1-16,-2 17 0 15,-6 17-3-15,0 20 0 0,-2 20 1 16,-4 25-1-16,-8 32 0 15,-4 18-2-15,2 24 1 16,-4 20-1-16,-5 17 2 16,-2 10-1-16,4-2 0 0,3-1-2 15,3-13 2-15,-3-11-2 16,4-15 1-16,1-15 0 16,1-18-1-16,-3-9 1 0,2-17 0 15,4-10-1-15,-4-13-1 16,5-12 1-16,8-10-2 15,-6-17 0-15,6-15-1 0,0-21 1 16,4-19-1 0,8-14 0-16,4-24 1 0,5-14 0 15,7-12 0-15,4-7 0 16,6-4 3-16,-3 12 1 16,-5 13 2-16,-3 18 1 15,-5 25 0-15,-2 16 1 0,-10 24-1 16,-2 15 0-16,-8 24-1 15,0 22-2-15,-8 26 0 16,-4 27 0-16,-6 24-1 16,-6 23 0-16,0 17 1 0,-2 14 1 15,-8 3-1-15,10-5-1 16,-3-17 0-16,7-15-1 0,5-22 1 16,6-18-1-16,-4-19 2 15,8-21-1-15,0-17 1 16,5-22 0-16,2-7-1 15,6-28 0-15,5-27 1 0,3-19 0 16,7-34-1-16,9-21 0 16,3-25 0-16,3-24 1 15,3-11 0-15,2-12-1 16,-4 5-1-16,2 7-1 16,-7 12-1-16,-4 14 1 15,0 16 0-15,-2 18 0 0,-3 22-1 16,-6 17 1-16,1 15 1 15,-8 13 2-15,1 17-1 16,-3 15 0-16,-6 11-2 16,-1 14 0-16,-3 12-1 0,-3 12 2 15,-6 24 0-15,-7 19-1 16,-6 19 2-16,-5 30 0 0,-7 27 5 16,-12 23 1-16,0 28 0 15,0 14-1-15,-3 14 0 16,2 12 0-16,5 0-1 15,-1 4 1-15,8 0-4 0,1-4 0 16,-1-6 0-16,3-3 0 16,2-15 1-16,0-7 1 15,-2-12 0-15,4-14-3 16,-1-16 0-16,3-23 0 16,6-14 0-16,-1-20 0 15,3-20 0-15,-2-21-6 0,5-19-4 16,2-20-2-16,3-15-6 15,1-21-9-15,6-15-12 16,3-16-23-16,-3-11-17 0,6-6-8 16</inkml:trace>
  <inkml:trace contextRef="#ctx0" brushRef="#br1" timeOffset="68867.1928">24263 12792 373 0,'0'0'1'15,"0"23"1"-15,-5 14 1 16,-5 12 1-16,-3 16-1 0,1 7 0 16,0 14-7-16,-5 0-26 15,4 21-40 1,3-10-5 0</inkml:trace>
  <inkml:trace contextRef="#ctx0" brushRef="#br1" timeOffset="71811.2376">24250 11422 163 0,'0'0'7'0,"0"0"2"0,-15-10 2 15,4 8 1-15,0-5 0 16,-9 0 1-16,-2-6-1 0,-5 3 0 16,-8 1-6-16,-3-2-3 15,-13 4 0-15,0-4-2 16,-6 4 0-16,-2-3 0 15,-8 3 0-15,-3-3 0 0,-2 5 0 16,-7-2 0-16,-1-3 0 16,-7 3 0-16,-3 1 0 15,-7 1-1-15,-4 4 1 16,-4-5 0-16,-6 3 2 0,1 3 1 16,2 0 0-1,2 0 2-15,-1 4 0 0,2 5-1 16,2 0 0-16,3 7 0 15,3-1 0-15,2 4-1 16,3 4-1-16,-2-1 1 0,9 3-1 16,3 1 1-16,8 2 0 15,9 5-1-15,6-2-1 16,9 6-1-16,5 7 0 0,11-1-2 16,0 7 0-16,9 2 0 15,9 3 0-15,-1-1 0 16,4 1 0-16,3-1 1 15,5-4 0-15,0-1 0 0,5 1-1 16,0-3 1-16,8 3-1 16,6-4 1-16,4 1 0 15,8 0 0-15,10-3 0 16,6 0 1-16,10-5 0 16,6-2-1-16,9-2 2 0,4-3-1 15,7-5 1-15,9 0 0 16,4-2 0-16,4 2-1 15,0-5-1-15,1 6 1 16,1-6-2-16,2 3 0 0,-1-5-1 16,4 3-1-16,-2-9 0 15,4 1 0-15,0-8 1 16,8-2 0-16,3-2 1 0,-3-3 2 16,4 0 1-16,-11-5 2 15,-6 0 0-15,-7-5 0 16,0 0 1-16,-10-3 0 15,-2-2-1-15,-3-2 1 0,-2-2-3 16,-8-6 1-16,-1-3-1 16,-3-2-1-16,-4 3 1 15,-9-8-1-15,-8 3 0 16,-5-5 0-16,-7 5 1 16,-7-5-2-16,-3 0 1 15,-6-5 0-15,-4-8 0 0,-2 1-1 16,-1-8 1-16,-4-3-1 15,-1-1 0-15,-2-7 0 16,0 1 0-16,0 1 0 0,0-2 1 16,-5 2-1-16,-4 1 2 15,-5 8-1-15,0 0 0 16,-12 6 0-16,5-2 0 16,-14 6 0-16,3 8-2 0,-5 2 1 15,-1 4-1-15,-4 6 0 16,5 3-2-16,0 6-6 15,-1 5-10-15,1 9-19 0,7 4-33 16,-3 3-5-16</inkml:trace>
  <inkml:trace contextRef="#ctx0" brushRef="#br1" timeOffset="71936.2497">23937 11425 311 0,'0'0'-3'0,"0"0"-28"16,0 0-32-16,-9 0-4 16</inkml:trace>
  <inkml:trace contextRef="#ctx0" brushRef="#br1" timeOffset="72735.8873">21200 11843 151 0,'0'0'10'0,"0"-14"5"15,8-1 5-15,-6-7 4 0,9-16 2 16,-4-8 1-16,7-22 3 15,2-11-1-15,-2-18-8 16,4-14-5-16,1-19-6 0,1-17-1 16,5-15-5-16,8-22-1 15,-3-7-1-15,7-18-1 16,4-4 2-16,7 7 1 16,-3 6 1-16,0 14 1 15,-6 12 0-15,-3 24 0 16,-6 23 0-16,-4 20-1 0,-8 18-1 15,-8 17-2-15,3 10 0 16,-9 15-2-16,1 13 0 16,-2 6-2-16,1 11-2 0,-4 7-1 15,0 10-7-15,0 0-14 16,4 12-46-16,1 11-8 16</inkml:trace>
  <inkml:trace contextRef="#ctx0" brushRef="#br1" timeOffset="73613.3612">24461 11425 194 0,'0'0'6'16,"0"0"1"-16,-9 0 5 15,9 0-1-15,0 0 2 0,0 0 1 16,-12 2 2-16,12-2 3 15,0 0-2-15,0 0 1 16,0 0-2-16,0 0-1 16,0 0 1-16,2-17 0 0,2 3 0 15,2-14-3-15,-2-5-3 16,1-10-4-16,4-18 0 16,-3-10-3-16,7-18-1 15,-2-13-1-15,1-14-2 16,0-16 0-16,3-4 0 15,8-13 0-15,-4-5 0 0,6 2 2 16,5-3 0-16,-5 12 0 16,5 7 1-16,-5 12-1 0,-4 12 1 15,-3 16 1-15,-3 19 0 16,-8 15 0-16,-4 18 0 16,0 14 0-16,-3 7-1 15,0 11-2-15,0 12-1 0,0-7 0 16,0 7-2-16,0 0 0 15,-3 9-1-15,3-9 1 16,-3 18-2-16,3-9 1 16,-2 2-1-16,0 1-5 0,-1-3-3 15,0 3-8-15,-2-3-22 16,-4-1-34-16,2-1-3 16</inkml:trace>
  <inkml:trace contextRef="#ctx0" brushRef="#br1" timeOffset="75139.1657">21704 8557 154 0,'0'0'4'16,"0"0"2"-16,6-9 3 0,-6 9 3 15,7-17 0-15,1 7 2 16,5-4 0-16,1-1 0 16,9-3-3-16,7 6-2 0,-1-6-3 15,21 1-2-15,4 5-1 16,8-6-2-16,11 6 1 16,6-3 1-16,6 3-2 15,9 0 0-15,8 2 1 16,0 2 0-16,2 0 1 15,4 3 0-15,-2 1 0 0,9 1 1 16,2 3 0-16,-5 0-1 16,-3 3-1-16,0 1 0 15,-5 4 0-15,0 5-1 0,1 0-1 16,-10 3 1-16,-6 2 0 16,1 2 0-16,-6-1-1 15,-5 6 0-15,-1 2 0 16,-3-2-1-16,-3 4 1 0,-6-3 0 15,-1 1-1-15,-5 0 0 16,-3 0 1-16,-8-1 0 16,-1-2-1-16,-8-2 0 0,-10 3 0 15,-6-3-1-15,-3 1 1 16,-8-3 0-16,-6 2 0 16,0-2 0-16,-5 1 1 15,3 0 0-15,-2 1 1 16,1 0-1-16,0-3 1 15,-2 4 0-15,1-3-1 0,-1 3 1 16,-2-4 0-16,-5 3 0 16,-3 4 0-16,-4-4 0 15,-2 3 1-15,-7-4-1 16,-1 2 1-16,-6-1 0 0,1 1-1 16,-5-4 2-16,2-2-1 15,-7 1-1-15,-5-4 0 16,-4-1-1-16,0 3-1 0,-4-7 0 15,-6 1-3-15,-3 0 0 16,-3 0 0-16,-2-6 0 16,-8 4 0-16,-3-5 1 0,-8-2 0 15,-4 2-1-15,-4-3 3 16,-9 0 1-16,-1-4 0 16,-3-4 0-16,-2-2 0 15,3 0 0-15,2 3-2 16,2-5 2-16,0 0-2 15,5-3 0-15,-2 0 0 0,2 0-1 16,6-3 1-16,-4-2 0 16,-1-1 0-16,7 1 1 15,-3-5 2-15,8 2 1 0,5-1 0 16,8 1 0-16,1-2 0 16,9 0 0-16,9-1-1 15,4 3 1-15,10 0-1 16,6-4 2-16,6 3-3 0,4-6 3 15,6 5-2-15,5-7 0 16,4 5 0-16,4-2-2 16,0-2 1-16,9 4-1 0,3-3 0 15,8 6-2-15,1-2 3 16,10 2-2-16,-1 5 0 16,15 2-6-16,3-1-27 15,-2 4-26-15,9 2-2 16</inkml:trace>
  <inkml:trace contextRef="#ctx0" brushRef="#br1" timeOffset="75268.1272">22433 8474 319 0,'0'0'-24'0,"8"8"-40"15,-8-8-2-15</inkml:trace>
  <inkml:trace contextRef="#ctx0" brushRef="#br1" timeOffset="80499.5052">19264 13655 57 0,'0'0'7'0,"0"0"5"0,0 0 1 15,0 0 4-15,-8 2-1 0,8-2 2 16,0 0-1-16,-13 0 3 15,13 0-5-15,0 0-5 16,0 0 0-16,0 0-1 16,0 0-1-16,0 0-2 0,0 0 0 15,0 0-1-15,0 0 0 16,0 0-1-16,0 0 0 16,0 0 2-16,6 2-2 15,1-2 2-15,8 0 0 0,-2 0 0 16,4 0-1-16,5 0-1 15,3-2-1-15,0 0-2 16,3-1 1-16,2-3-1 16,6 4 0-16,7-1 0 15,0-1 0-15,6-1 0 0,1-1 1 16,6-1-1-16,2 2 0 16,4-2 0-16,-2 0 0 15,0 0 0-15,7-3 0 16,0-1-1-16,2-1 0 0,4-2 0 15,-4 1-1-15,0 1 1 16,2 1-1-16,-2-1 1 16,0 3-1-16,0-4 2 15,-1 8-1-15,2-4 0 0,-1 3 0 16,6-3 1-16,-3 0-1 16,3 3 1-16,-3-2-1 15,-5 2 1-15,4-3 0 16,0 4-1-16,-4-5 0 0,-1 3 1 15,-1-3-1-15,-1 3 0 16,2-4 0-16,-4 4 1 16,-2-2-1-16,-1-2 0 0,1 4 0 15,-1 2 0-15,1-3 2 16,3 1-2-16,-9-1 0 16,5 4 0-16,-1-4 1 15,-4 1-1-15,4 0 0 16,-6-1 1-16,2 0-1 15,6-1 0-15,-5 0 0 0,7 0 1 16,-3 2 0-16,4-4 0 16,-6 5 0-16,3-5 0 15,-6 1 1-15,-1 3 0 0,1 0 0 16,-6 0 1-16,2-1-2 16,-1 4 2-16,1-4-1 15,-1 5-1-15,-4-3 2 0,3 5-1 16,-6-5 2-16,0 1 0 15,-8 3 1-15,2-3 1 16,-6 3 0-16,-4-4 1 16,2 4 0-16,-3-5-2 15,-3 4-1-15,0-2 0 0,1 0-1 16,-3 1-1-16,-2 1 0 16,3-2-1-16,-1 3 0 15,1-1 0-15,-2-2-1 16,6 1 1-16,-5 1 0 0,-1 1 0 15,-4-1 0-15,0 0 0 16,-4 3 0-16,-11 0 0 16,9-1-1-16,-9 1-2 15,0 0-5-15,0 0-5 0,0 0-5 16,0 0-8-16,-5 0-40 16,-2 1-14-16</inkml:trace>
  <inkml:trace contextRef="#ctx0" brushRef="#br2" timeOffset="87128.092">18762 13597 190 0,'0'0'7'15,"0"0"2"-15,-13-4 4 0,13 4-2 16,-10-3 1-16,10 3-2 16,-10-3-3-16,10 3 3 15,0 0-5-15,0 0 0 0,0 0-2 16,20 0 1-16,5 3 0 16,10 0 4-16,15-3 1 15,12 0 0-15,17-8 0 16,23-2-2-16,7-5 0 0,19 1-1 15,13-4 0-15,10 3-1 16,8-2 0-16,13 0 0 16,-2 2 0-16,3 2-2 0,11-2 0 15,-3 3-1-15,7-3 0 16,0-3 1-16,6 2-1 16,8-1 0-16,0-7 0 15,3 4 0-15,-3 1 1 16,-2-1-1-16,-5 6 1 0,-9-4 1 15,-12 5-1-15,-10 4 0 16,-12 1 0-16,-17 5 0 16,-11 3 0-16,-15 0-1 15,-18 3 0-15,-11 2 0 0,-18 2-1 16,-14-2 0-16,-13 1 1 16,-14-5 1-16,-5-1 0 15,-16 0 0-15,0 0 0 0,-10-1-1 16,-10-5 1-16,-12 4-2 15,-11-3-1-15,-13 3-2 16,-17-1-1-16,-14 3-1 16,-13 0-1-16,-9 0 0 0,-15 3 0 15,-8 1 0-15,-10 5 1 16,-9-3 0-16,-8 8 1 16,-10-2 2-16,-10 2-1 15,-12 3 2-15,-1 3 0 16,-12 1-1-16,-5 0 1 15,-7-1 0-15,3 2 0 0,1 1-1 16,0 0 1-16,-27 4 1 31,11 2 0-31,7-4 0 0,15 2 0 16,15-2 0-16,9-3 0 16,15 2 0-16,11-4-1 15,52-4 1-15,11-3-1 0,16-4 1 16,15 1-1-16,13-5 0 15,13 0 0-15,14 0-1 16,15-5 1-16,7 0 0 0,4 0-1 16,21-5 1-16,10-5-1 15,18 0 1-15,15-4 0 16,22-1 1-16,18-6-1 16,23-4 0-16,16-1 0 0,20 1 1 15,11-5-1-15,14 3 1 16,9 0 0-16,10 0 0 15,5-2 0-15,9 2 1 16,3 3 1-16,4 0-1 16,6 1 0-16,-2-2 1 15,3 5-1-15,-8 0 0 0,-3 1 0 16,-8 4-1-16,-15 2 0 16,-12 6 0-16,-12-3-1 15,-15 5 1-15,-17 2-1 0,-9 1 0 16,-18 0 2-16,-13-1-2 15,-18 3 0-15,-14 0 0 16,-17 0 0-16,-13 0 1 16,-13 0 0-16,-13 0 0 0,-8 0 1 15,-13 0-1-15,0 0 0 16,0 0 0-16,-20 0 0 16,-5 3 0-16,-10-1 0 15,-11 0-1-15,-14 4 0 0,-15-2 0 16,-15 1 0-16,-11 1-1 15,-16-2-1-15,-12 6 0 16,-8-3-2-16,-18 4 2 16,-15-1-3-16,-10 2 1 15,-12 1 1-15,-8 1 0 16,-10 1 0-16,-5 2 1 0,-5 0 0 16,1 4 1-16,-2-1 0 15,8-4 1-15,1 4-1 0,6-2 1 16,8 1 0-16,-27 7 0 31,15-7 1-31,15 3 0 16,23-4-1-16,16 0 1 0,25-3 0 15,18-6 1-15,24 1-1 16,52-8-2-16,9-2 1 16,19 0 0-16,9 0 0 0,24-9 0 15,21-1-1-15,20-6 1 16,24-3-1-16,23-4 1 15,27-4 1-15,30 0 0 16,18-5 0-16,24-1 0 16,12 4 1-16,16-4 0 15,10 6 0-15,10-2 0 0,1 2 0 16,1 2-1-16,5 2 1 16,-1 1-1-16,-8 3 0 15,-3 1 1-15,-15 3-1 0,-10 3 0 16,-18 4 0-16,-20 4-1 15,-25-2 1-15,-24 4-1 16,-30 2 1-16,-27 0 0 16,-20 0 1-16,-26 0-1 0,-11 0 0 15,-19 0-1-15,-9 0-2 16,-9 2-5-16,-14 4-14 16,-4-6-56-16,-8 1-5 0</inkml:trace>
  <inkml:trace contextRef="#ctx0" brushRef="#br2" timeOffset="88603.8609">19711 10391 161 0,'0'0'5'15,"0"0"5"-15,0-14 3 16,0 14 3-16,-4-10 4 16,4 10 4-16,-6-15-1 0,6 15 1 15,0 0-6-15,-5-9-5 16,5 9-4-16,0 0-3 15,11 0-4-15,3 0-1 16,6 0-2-16,10 4 0 16,5 4 2-16,15 1 1 0,1 4 0 15,10-1 1-15,8 3-1 16,1 2 0-16,1 4 0 16,0-4-1-16,0 7 0 15,3-6 0-15,-3 2-1 0,4 2 1 16,4-2 0-16,-3-1-1 15,1-2 1-15,2 1 1 16,-1 0-2-16,-5-1 0 0,4-2 1 16,-13 0 1-16,-7-5-2 15,-3-1 1-15,-6 1-1 16,-6-3 1-16,-7-2-1 16,-5 1 0-16,-10-5 1 15,-3 5-1-15,-2-3 1 0,-15-3 0 16,0 0 0-16,0 0 0 15,-7 2 0-15,-10-2 0 16,-3 0 0-16,-8-5-1 16,-7-2-2-16,-5-1-1 0,-7 1-2 15,-3-6-2-15,-6 4 0 16,-4-7 0-16,-2 4-1 16,-8-3 0-16,-4 1 2 15,-1 2 0-15,-4-4 2 0,-1 3 1 16,-1-1 0-16,-2-1 1 15,-2 1 1-15,-2-4 1 16,1 4 0-16,6-4 0 16,3 6 1-16,4-3 1 0,8-3 1 15,11 6 2-15,7 3 1 16,10-5 1-16,9 4 0 16,7 3 1-16,8 0-3 0,3 4-1 15,10 3-1-15,0 0-1 16,13 0-1-16,18 3-1 15,6 9 0-15,18 0-1 16,15 6 2-16,17-1 1 16,9 8-1-16,9-5 1 15,7 1-2-15,5 3 1 0,-3-2 1 16,-6-3-1-16,-4 1 0 16,-13-2-1-16,-6 1 0 15,-13-6 0-15,-8-1 0 0,-13-2 1 16,-12 0-1-16,-9-5 0 15,-8 0 0-15,-10-3 2 16,-12-2-1-16,0 0-1 0,0 0-1 16,-7 2-7-16,-14-2-3 15,-7 0-14-15,-7 0-24 16,-7-2-26-16</inkml:trace>
  <inkml:trace contextRef="#ctx0" brushRef="#br2" timeOffset="88766.5476">20640 10629 35 0,'0'0'0'0,"0"0"-10"15,14 0-10-15</inkml:trace>
  <inkml:trace contextRef="#ctx0" brushRef="#br2" timeOffset="93699.1309">23425 8804 4 0,'0'0'13'0,"0"0"3"16,0 0 6-16,0 0 1 0,0 0 3 16,0 0-3-16,0 0-2 15,0 0-3-15,0-7-5 16,0 7-5-16,0 0-2 16,2-15-2-16,3 7 1 0,-2-4 0 15,2-3 2-15,3 0 1 16,-1-5 1-16,-2-2 0 15,3-3 0-15,-1-2-2 16,0-3 2-16,1-2-3 16,-4-4-2-16,2 0 1 0,-1 0-2 15,2 0-1-15,-2-1-1 16,2 0 0-16,-1-1-1 16,1 1-2-16,0 6 0 15,-2-10-1-15,2 7 0 0,2-7-3 16,-5 3 2-16,1-4-1 15,0 1-1-15,0-2 2 16,1-5-1-16,-3 6 2 0,3 0 1 16,-1-3 1-16,0-1 0 15,2 0 0-15,0 3 1 16,2-2 1-16,0 0-1 16,2 0 0-16,-6-2 1 0,4 5 0 15,-2 1-2-15,2-2 1 16,-5-2-1-16,1 5-1 15,-3 1-9-15,6 1-11 16,-1 4-10-16,-2-5-18 16,8 7-10-16</inkml:trace>
  <inkml:trace contextRef="#ctx0" brushRef="#br2" timeOffset="94344.898">24069 6166 228 0,'-3'17'4'0,"-4"15"2"0,-5 19 2 16,-1 7 1-16,-4 19 1 16,-6 17 0-16,-2 13 2 15,-4 14 0-15,-1 1-4 0,-2-2-1 16,2 0-3-16,0 2 1 16,0-6-2-16,3-7-2 15,-1-2-2-15,8-9 0 0,-2-3-1 16,4-7-3-16,2-6 0 15,0-5-1-15,2-7-1 16,1-7-1-16,-2 0-5 0,0-6-10 16,3-8-12-16,2-2-21 15,-3-7-9-15</inkml:trace>
  <inkml:trace contextRef="#ctx0" brushRef="#br2" timeOffset="94598.8674">23524 8328 214 0,'0'0'1'0,"0"0"-1"15,-9 16 1-15,4-2-1 16,2 1 3-16,-4 9-3 16,-1 3-5-16,1 6-13 0,4 7-27 15,-4-11-13-15</inkml:trace>
  <inkml:trace contextRef="#ctx0" brushRef="#br2" timeOffset="94751.6769">23418 8690 133 0,'0'0'1'0,"0"0"0"16,0 0-1-16,-7 7 1 15,7-7-3-15,0 0-2 16,0 0-3-16,-3-7-1 16,3-10-12-16,4-18-21 0,6-2-6 15</inkml:trace>
  <inkml:trace contextRef="#ctx0" brushRef="#br2" timeOffset="95200.1362">24149 5753 192 0,'0'0'5'0,"0"0"5"15,0-14 5-15,0 14 2 16,0-10 0-16,0 10 0 16,0-12 0-16,0 12-2 15,0 0-5-15,-10 12-2 0,-1 16-2 16,-2 24-2-16,-3 20-1 15,-6 22 0-15,-3 22 2 0,-7 25 0 16,-5 16 0-16,1 11-1 16,-4 0-1-16,3 3-2 15,0-2 0-15,-3-7 1 16,-2-10-2-16,-1-6 1 0,4-7 2 16,-3-13 0-16,1-2-2 15,2-10 0-15,7-14-3 16,2-9-2-16,2-11-5 15,11-11-1-15,2-13-6 16,8-10-11-16,0-9-12 16,2-16-17-16,5-3-18 0</inkml:trace>
  <inkml:trace contextRef="#ctx0" brushRef="#br2" timeOffset="95830.6491">24149 5549 279 0,'-8'22'5'0,"-5"20"1"0,-3 30 1 15,-7 22 0-15,-2 30 0 16,-10 17 0-16,-4 32 1 16,-7 21-2-16,2 4-3 0,-1-3-2 15,3-8-1-15,-3-9 0 16,3-9-3-16,-1-6-1 15,4-15-2-15,6-14-5 16,1-18-8-16,5-12-9 0,3-12-4 16,6-15 1-16,0-17 1 15,8-13 2-15,0-8 4 16,6-11 2-16,-4-6 13 16,3-5 9-16,-2 1 5 15,-1-6-1-15,-2 0 5 0,0-3-3 16,-2 8-2-16,2-2 0 15,-2-3-1-15,2 0 2 16,10-12-4-16,-15 19-4 0,15-19-10 16,0 0-17-16,0 0-15 15</inkml:trace>
  <inkml:trace contextRef="#ctx0" brushRef="#br2" timeOffset="96216.467">24185 5170 19 0,'0'7'4'0,"-4"11"14"0,-12 24 6 16,0 21 6-16,-9 29 2 16,-5 23-2-16,-7 39 0 15,-9 21 2-15,4 21-9 16,1 17-12-16,-2 2-7 0,3-14-4 15,1-1-1-15,1-7 0 16,1-19-1-16,2-16 0 16,-2-13-5-16,5-14-13 15,-2-20-20-15,13 1-21 16</inkml:trace>
  <inkml:trace contextRef="#ctx0" brushRef="#br2" timeOffset="96364.7886">23418 8236 233 0,'0'0'0'0,"0"0"0"0,-3 9-4 15,3-9-9-15,-4 16-16 16,4-5-28-16,1-2-2 16</inkml:trace>
  <inkml:trace contextRef="#ctx0" brushRef="#br2" timeOffset="97003.6323">23363 9082 141 0,'0'0'3'0,"0"0"2"0,-2 17 1 16,2 0 0 0,-3 5 0-16,1 5 1 0,2 6-1 15,-4 4-2-15,3 7-9 16,-2-4-4-16,1 2-9 16,-1 0-10-16,-2 3-6 0,0-4-13 15</inkml:trace>
  <inkml:trace contextRef="#ctx0" brushRef="#br2" timeOffset="97678.1824">23124 10147 146 0,'0'0'9'0,"-2"17"2"0,-3 0 1 16,-2 0 2-16,-3 13 1 15,-1 0 5-15,-1 9-2 16,-3 7 1-16,-4 0-9 15,1 4-1-15,-2-3 0 0,5 2-3 16,-3 1-6-16,2-6-8 16,0 1 0-16,4-8-4 15,-1 1-8-15,4-9-7 16,3-2-1-16,0 1 0 16,0-4 4-16,3-1 9 0,-1 1 4 15,1 9 7-15,1-3 14 16,-4 4 8-16,0 6 4 15,-3 2 2-15,0 2 0 0,-1 6-2 16,-3-1-2-16,1-3-5 16,0-3-2-16,2 0-2 15,0-1-5-15,0-7-1 16,0 2-3-16,3-5-1 0,-3 4-2 16,4 5 0-16,-1-7-1 15,0 9 0-15,-1-4 1 16,0 6-1-16,-1-1 2 15,-6-1 0-15,5-1 1 16,-5-3 0-16,2 3 0 16,-2-7 0-16,4 3 0 0,-5-9 0 15,7 2 0-15,0-7-1 16,5 3-1-16,-4-3 0 16,4 1-1-16,1 5-1 0,1-5-2 15,-2 4-2-15,3-2 0 16,-1 3-4-16,-2-5-2 15,2 3-3-15,-1-9-3 0,1 1 3 16,0 0 1-16,2-3 4 16,-3-2 7-16,1 2 8 15,-1 3 4-15,1 3 7 16,-5-1 8-16,3 0 3 0,0 3-1 16,-1-1 0-16,-2 4-7 15,-1-6-3-15,0-2-2 16,3 1-5-16,3-5-13 0,-3-3-26 15,3-3-33-15,2-10-10 16</inkml:trace>
  <inkml:trace contextRef="#ctx0" brushRef="#br2" timeOffset="97811.1278">22455 12963 483 0,'-4'8'0'0,"-1"6"-1"16,-3 1-1-16,0 8-5 15,-4-6-14-15,-10 5-59 0,14 3-5 16</inkml:trace>
  <inkml:trace contextRef="#ctx0" brushRef="#br2" timeOffset="102230.8789">24091 5511 25 0,'0'0'5'0,"-2"28"2"16,-3 4 4-16,3 13-1 16,-3 12 3-16,-3 23-2 15,-2 16-12-15,-4 15-21 16,1 8-10-16</inkml:trace>
  <inkml:trace contextRef="#ctx0" brushRef="#br2" timeOffset="102894.4821">23460 8935 14 0,'0'0'4'15,"-8"22"3"-15,4 2 0 16,-2 7 2-16,-1 10 0 15,-3 7 4-15,0 11 4 0,-5 6 3 16,5 2 0-16,-2-3-4 16,-1-2 2-16,4 3-2 15,-4-6 0-15,-2 9 0 16,-3-2-4-16,4 1-1 16,-1 2-2-16,3-3 0 0,-6 5 0 15,6-5-2-15,0 4 1 16,1-6-3-16,1-3 0 0,1 10-2 15,1-5 0-15,-4 5-1 16,2 1-1-16,-3 1 0 16,3-4-1-16,-4 0 0 15,8 1-1-15,-8-4-5 16,3-1 0-16,-1 0 2 0,-2-2 0 16,1-3 1-16,-2 1-1 15,0 2 2-15,0-4 0 16,0 1 6-16,3-5-3 0,-4 4 1 15,4 1-1-15,-1-1 0 16,1 0-1-16,0-4 0 16,-3 7-1-16,1-10 0 15,-2 5-2-15,4-4 3 16,-3-7-1-16,3 1 0 16,1-3 0-16,-1 3 2 0,0-4 1 15,1 4-1-15,2 3 2 16,-3-6-1-16,1 3-2 0,-1-2 0 15,5 2 1-15,-4-8-2 16,4 3 0-16,2-9-1 16,0-4-1-16,0 4-7 15,0-3-6-15,0-1-1 16,0-4-4-16,0 0-2 0,1 0 0 16,-5 2-2-16,0-3-8 15,1 1 3-15,4 5-2 16</inkml:trace>
  <inkml:trace contextRef="#ctx0" brushRef="#br2" timeOffset="103977.2931">22736 12017 108 0,'-2'15'7'15,"-6"1"4"-15,1 22 1 16,-8 5 4-16,0 8 0 0,-2 9-1 16,2 10 1-16,-5 3-1 15,6-3-7-15,-4-2-2 16,10-5-4-16,4-3-2 0,-1-1-1 15,-1 0-1-15,4-2 0 16,-3-2-1-16,2-6 0 16,-1 1-3-16,1-14-4 15,1 8-10-15,-5-25-29 16,7-2-9-16</inkml:trace>
  <inkml:trace contextRef="#ctx0" brushRef="#br2" timeOffset="104577.4797">23666 7860 159 0,'-5'15'10'16,"-3"32"3"-16,-6 22 3 15,-3 40 0-15,-3 23 1 16,-8 29-2-16,-2 24 3 0,-4 26-2 15,-4 7-8 1,1-7-4-16,2-3-1 0,0-12-2 16,1-8 0-16,1-2 0 15,1-6-1-15,0-4-1 16,-3-3-1-16,1 3 2 16,-1-2 0-16,2-3-2 15,0 2 1-15,-4-12 1 0,5-5 0 16,-3-10 0-16,5-9 1 15,6-19-1-15,-1-8-3 16,8-19-4-16,-1-11-17 0,6-19-21 16,4-3-20-16</inkml:trace>
  <inkml:trace contextRef="#ctx0" brushRef="#br2" timeOffset="112333.8319">23165 10623 328 0,'0'0'8'0,"0"0"3"16,0 0 4-16,0-13 2 15,0 13 2-15,0-16 0 16,0 7 2-16,0 2 0 16,-6-3-6-16,6 10-3 0,-15-15-4 15,1 10-2-15,-1 5 0 16,-3 5-1-16,-4 10-5 16,-3 2 0-16,0 5 0 15,2 6 0-15,2 9 0 0,3 0 0 16,2 1 0-16,12 1 0 15,4-3 0-15,2-1 0 16,13-2 0-16,6-9 0 16,5-1 0-16,6-13 0 0,6 0 0 15,0-10 0-15,1 0 0 16,-2-10 0-16,-1-8 0 16,-6-1 0-16,-9-11 0 15,-3-2 0-15,-6-6 0 0,-7 2 0 16,-5-5 0-16,-7 7 0 15,-5-1 0-15,-9 6 0 16,-1 8 0-16,-13 6 0 16,3 8 0-16,-1 2 0 0,-3 5 0 15,1 7 0-15,0 11 0 16,5-1 0-16,0 11 0 16,10 1 0-16,2 6 0 15,11 3 0-15,7-1 0 16,0 0 0-16,11-2 0 0,10-9 0 15,5 2 0-15,3-11 0 16,6-4 0-16,0-5 0 16,3-8 0-16,-4-3 0 0,3-10 0 15,-7-2 0-15,-5-10 0 16,-3-4 0-16,-7-9 0 16,-5 1 0-16,-8-2 0 0,-2-4 0 15,-14 7 0-15,-4 1 0 16,-7 2 0-16,-7 11 0 15,-5 8 0-15,-3 4 0 16,1 7 0-16,-2 6 0 16,0 7 0-16,6 9 0 0,0 3 0 15,10 11 0-15,5 4 0 16,12 1 0-16,2 3 0 16,8-2 0-16,10-1 0 15,10-6 0-15,8-5 0 16,10-5 0-16,5-9 0 0,-1-8 0 15,7-5 0-15,-7-2 0 16,-1-11 0-16,-4-6 0 16,-11-9 0-16,-3-1 0 0,-16-9 0 15,-6 1 0-15,-6-5 0 16,-12 7 0-16,-7 1 0 16,-10 4 0-16,-9 7 0 0,0 14 0 15,-7 6 0-15,-1 3 0 16,1 12 0-16,6 6 0 15,-1 10 0-15,15 4 0 16,7 3 0-16,8 2 0 0,9 2 0 16,8-5 0-16,14 4 0 15,7-9 0-15,7-4 0 16,8-7 0-16,8-10 0 16,-7-3 0-16,10-5 0 15,-7-11 0-15,-1-3 0 16,-6-10 0-16,-10-5 0 0,-8-2 0 15,-7-2 0-15,-8-2 0 16,-8 1 0-16,-12 2 0 16,-4 7 0-16,-9 7 0 0,-4 6 0 15,-7 12 0-15,0 0 0 16,1 10 0-16,1 4 0 16,8 3 0-16,6 7 0 0,9 0 0 15,5-1 0-15,10-1 0 16,10 0 0-16,10-5 0 15,10-4 0-15,2-6 0 16,7-5 0-16,2-2 0 0,0-6 0 16,-3-8 0-16,-6-4 0 15,-7-5 0-15,-5-2 0 16,-10 3 0-16,-10-4 0 16,-5 9 0-16,-10 3 0 15,-8 4 0-15,-7 7 0 16,-5 6 0-16,1 4 0 0,-1 5 0 15,5 5 0-15,5 1 0 16,4-1 0-16,15 1 0 16,3-6-39-16,14-5-53 0,14-4-1 15</inkml:trace>
  <inkml:trace contextRef="#ctx0" brushRef="#br2" timeOffset="112929.0296">23644 10193 415 0,'0'0'6'0,"0"0"2"15,0 0 3-15,-8-7 1 16,8 7 0-16,0 0 0 0,-13 0 2 15,6 7-1-15,2 14-5 16,1 5-8-16,-1 9 0 16,2 4 0-16,1 9 0 0,-2 1 0 15,4 1 0-15,0-1 0 16,0-4 0-16,0-6 0 16,6-7 0-16,-6-1 0 15,3-6 0-15,-3-8 0 16,0-5 0-16,0-12 0 0,0 0 0 15,0-5 0-15,-3-15 0 16,-3-6 0-16,3-11 0 16,-3-8 0-16,1-8 0 15,3 2 0-15,2-5 0 0,0 5 0 16,0 2 0 0,4 4 0-16,8 3 0 0,2 9 0 15,6 9 0-15,5 1 0 16,-1 8 0-16,6 6 0 15,0 9 0-15,2 0 0 0,-2 9 0 16,-8 9 0-16,-4 4 0 0,-3 6 0 16,-15-1 0-16,-3 5 0 15,-11-5 0-15,-9 3 0 16,-4-6 0-16,-8 1 0 16,3-3 0-16,-4-7 0 0,6 0 0 15,4-4 0-15,3-1 0 16,3-10 0-16,13 7 0 15,-3-5-35-15,10-2-53 16,0 0-4-16</inkml:trace>
  <inkml:trace contextRef="#ctx0" brushRef="#br2" timeOffset="114175.074">23903 10599 348 0,'0'0'8'0,"0"0"4"15,0 0 4-15,9-2 0 0,-9 2 2 16,0 0 2-16,11-5 1 16,-11 5 0-16,0 0-7 15,0 0-3-15,0 0-5 16,0 0-6-16,7 5 0 0,-7 3 0 15,0 4 0-15,0 6 0 16,-2 2 0-16,2 1 0 16,-4 2 0-16,4-1 0 0,0 0 0 15,0-1 0-15,0-5 0 16,0-3 0-16,0-3 0 16,0-10 0-16,0 12 0 15,0-12 0-15,0 0 0 0,-1-10 0 16,1-2 0-16,-4-3 0 15,4-7 0-15,0-4 0 16,-2-1 0-16,0 0 0 16,-1 0 0-16,3 1 0 0,0 5 0 15,0 4 0-15,0 2 0 16,0 8 0-16,0 7 0 16,0 0 0-16,0 0 0 15,0 17 0-15,0 0 0 0,0 5 0 16,3 6 0-16,-3-1 0 15,2 2 0-15,0-5 0 16,2 0 0-16,-4-7 0 16,1-2 0-16,-1-8 0 0,0-7 0 15,0 0 0-15,0 0 0 16,0 0 0-16,4-12 0 16,-4-5 0-16,0-5 0 15,0-3 0-15,0-5 0 0,0 3 0 16,0-1 0-16,0 6 0 15,0 5 0-15,0 2 0 16,0 15 0-16,0 0 0 0,0 0 0 16,-4 17 0-16,3 3 0 15,-3 3 0-15,4 6 0 16,0 1 0-16,0 3 0 16,4-7 0-16,-4-1 0 15,5-5 0-15,-3 0 0 0,2-7 0 16,-4-13 0-16,10 14-20 15,0-11-70-15,-10-3-2 16</inkml:trace>
  <inkml:trace contextRef="#ctx0" brushRef="#br2" timeOffset="122656.641">19235 8489 172 0,'0'0'4'0,"-1"-9"2"16,1 9 7-16,-3-15-1 15,1 4 1-15,2 4-2 0,0-5 0 16,10-1 0-16,5 3-2 16,10 1-5-16,7-1-3 15,17 0-1-15,17 0 1 0,10 1 2 16,16 1 0-16,15 1 0 16,5 2 0-16,12-1 0 15,13 4-1-15,-3 2 2 0,3 0-1 16,8 2 2-16,5 9 0 15,0-2 0-15,7 3 0 16,-3 6-1-16,3 1 1 16,-8 9-3-16,-3 2 0 0,-7 2-2 15,-6 5 0-15,-12 1 0 16,-4 5 0-16,-23 0-1 16,-5 4 0-16,-13 1 2 15,-7-4-1-15,-14 4 0 16,-13-3 0-16,-8 8-1 0,-9-9 0 15,-9 3 0-15,-9 4-1 16,-7-8 2-16,-11 4 2 16,-13-4-1-16,-5 0 1 15,-22-7 0-15,-6 1 2 0,-19-6-1 16,-12-2 1-16,-13-5-2 16,-11-4 0-16,-15-1 0 15,-13-4-1-15,-4-1 0 0,-8-7 1 16,-6 0-1-16,-4-4 0 15,-5-3 0-15,1-3 0 16,-1-9 0-16,-1 1 0 16,3-6 0-16,1-5 0 0,5-2 0 15,1-7-1-15,8-1 1 16,3-2-1-16,8-8 2 16,7-1-1-16,8 0 0 15,10-3 0-15,14 2 0 16,13-4 1-16,15 2-1 0,15-2 2 15,10 1-3-15,22 3 0 16,13-3-1-16,12 2-1 16,15 0 1-16,15 4-1 15,29-2 2-15,13 1-1 0,18 5 1 16,19 5 0-16,17 5-1 16,14 2-4-16,11 8-5 15,4-1-6-15,11 13-29 0,1 7-24 16,-8 7-5-16</inkml:trace>
  <inkml:trace contextRef="#ctx0" brushRef="#br2" timeOffset="123243.4194">22207 9285 179 0,'0'0'6'0,"2"-10"9"16,-2 10 1-16,8-18 6 16,-6 5 0-16,4 6-5 15,-1-2-5-15,-5 9 0 16,0 0-7-16,4 14-7 15,-4 19-1-15,-2 14-5 0,-3 14 2 16,-3 24 6-16,-6 16 5 16,-7 18 0-16,-6 11 1 15,-4 15-1-15,-3 7 0 0,0 3-1 16,-6 7 0-16,-3-7-1 16,6 5 3-16,-2-5-1 15,2-1 1-15,-4-1 0 0,4-4-1 16,-5-3-1-16,-3-3 0 15,1-4 1-15,-1-9-5 16,-4-9 0-16,1-7 0 16,6-15 0-16,-1-15-4 0,9-12-4 15,-1-15-2-15,11-13-10 16,4-4-23-16,4-18-18 16,14-7-15-16</inkml:trace>
  <inkml:trace contextRef="#ctx0" brushRef="#br2" timeOffset="123328.7319">21288 12562 246 0,'0'0'1'0,"0"0"-1"16,0 0-3-16,0 0-8 16,-13-8-33-16,13 8-15 15</inkml:trace>
  <inkml:trace contextRef="#ctx0" brushRef="#br2" timeOffset="123876.6535">19048 9257 164 0,'0'0'-1'0,"0"0"-1"16,-10 4-1-16,2 7 2 15,-4 9 1-15,-9 7 2 16,-4 15 4-16,-9 13 8 0,0 24 4 16,-9 19 4-1,-2 27-3-15,1 11 2 0,-2 22 2 16,7 16-3-16,-3 12-4 15,-1 7-2-15,4-9-4 16,2-4 0-16,4-9-2 16,-5-5-2-16,4-10 0 0,-1-10-2 15,3-14 0-15,4-13-7 16,3-1-11-16,-2-8-16 0,0-14-39 16,12-11-6-16</inkml:trace>
  <inkml:trace contextRef="#ctx0" brushRef="#br2" timeOffset="124010.0765">18110 12346 151 0,'0'0'-7'0,"0"18"-23"0,5-3-20 15</inkml:trace>
  <inkml:trace contextRef="#ctx0" brushRef="#br2" timeOffset="124182.282">18025 12929 310 0,'0'0'1'15,"0"0"-1"-15,-4 10 0 0,4-10 0 16,-3 15-2-16,3-8-7 15,0 5-22-15,-2-2-34 16,4 0-4-16</inkml:trace>
  <inkml:trace contextRef="#ctx0" brushRef="#br2" timeOffset="124458.9481">18553 13193 77 0,'0'0'8'0,"0"0"8"0,0 0 3 16,22 8 7-16,3-5 2 15,27-3 3-15,28 0 2 0,31-6-2 16,27 1-8-16,28 3-6 15,22 2-12-15,21 5-13 16,7 4-6-16,-4 7-23 16,2 9-33-16,-20 7-4 15</inkml:trace>
  <inkml:trace contextRef="#ctx0" brushRef="#br2" timeOffset="125141.0411">18209 12307 176 0,'0'0'5'15,"0"0"-1"-15,-12 0-1 0,10 7 3 16,-1 16 2-16,3 6 1 16,8 14 2-16,17 13 1 15,17 12-2-15,15 10 4 16,23 11 3-16,21 0-2 0,27 1 0 16,20-8-3-16,11-10 0 15,13-11-3-15,5-13-1 16,4-16-3-16,-2-15-1 15,-4-10-1-15,-9-7-1 16,-12-12 0-16,-10-3 1 0,-12-2 0 16,-18 2-1-16,-17 0 0 15,-15 3 0-15,-25 4-1 0,-15 4 1 16,-12-2-2-16,-12 4-3 16,-18 2-11-16,0 0-22 15,-11 0-35-15,-3-3-5 16</inkml:trace>
  <inkml:trace contextRef="#ctx0" brushRef="#br2" timeOffset="125713.4737">18627 9261 100 0,'0'0'0'0,"-9"11"2"16,1 9 6-16,-5 14 4 0,-9 23 8 15,-6 17 3-15,-7 38 4 16,-9 30 1-16,-6 31 2 0,4 22-5 16,-2 23-1-16,11 20-4 15,0 10-5-15,2 10-3 16,10-10-4-16,2-14-3 0,7-13-1 15,5-8 1-15,-3-12-3 16,-4-18-2-16,6-17-5 16,1-7-8-16,2-21-35 15,9-1-24-15</inkml:trace>
  <inkml:trace contextRef="#ctx0" brushRef="#br2" timeOffset="145343.0377">12532 10840 162 0,'22'-3'2'0,"20"1"0"16,24-6 3-16,17 0 1 16,37-4-1-16,22-2 3 15,37-3 0-15,27-3 1 16,10-6 3-16,3 5-4 16,15-4-1-16,5 1 1 15,-4-1 0-15,2 4-2 0,-14 4 1 16,-12 0-3-16,-7 5 0 15,-9 2 0-15,-28 5 0 16,-12 0 0-16,-22 3 0 0,-20-1 1 16,-21 3 0-16,-13 0-1 15,-25 0 5-15,-15 0 6 16,-14 0 0-16,-8 0 1 0,-17 0 0 16,0 0 1-16,0 0-2 15,-14 0-1-15,-2 0-5 16,-5 0-4-16,-2-3-4 15,-9 3 0-15,0 0-2 0,-6 0-1 16,0 0-2 0,4 0-5-16,1 3-10 0,1 2-21 15,-1 0-36-15,13-3-5 16</inkml:trace>
  <inkml:trace contextRef="#ctx0" brushRef="#br2" timeOffset="147169.889">15684 10459 337 0,'0'0'7'0,"0"0"4"16,2-10 3-16,-2 10 1 15,0 0 1-15,0-10 1 16,0 10 0-16,0 0 1 16,-12-3-7-16,2 6-3 0,0 7-2 15,-2 9-2-15,1 2-1 16,4 5-1-16,2 7 0 15,5-1-1-15,2 0 0 16,8-1 0-16,8-7-1 0,2-7 2 16,8-7-1-16,4-8 0 15,0-4 1-15,1-10 0 16,-5-8 1-16,3-7 0 0,-6-3 0 16,-8-7 0-16,-7-6-3 15,-7 8 0-15,-6-1 0 16,-12 3 0-16,-5 9 0 15,-8 9 0-15,1 10 0 16,-3 5 0-16,-2 17 0 16,2 10 0-16,-2 8 0 0,8 4 0 15,1 5 0-15,8-1 0 16,7 0 0-16,8-1 0 16,3-6 0-16,13-6 0 0,5-7 0 15,9-8 0-15,2-8 0 16,4-7 0-16,3-10 0 15,-2-7 0-15,-2-11 0 16,-5-1 0-16,-5-8 0 0,-10-6 0 16,-5 4 0-16,-10-3 0 15,-10 4 0-15,-10 7 0 16,-10 3 0-16,-4 13 0 0,-3 5 0 16,-4 10 0-16,4 16 0 15,-2 4 0-15,6 7 0 16,4 7 0-16,8 1 0 15,9 0 0-15,10-1 0 0,2-2 0 16,12-4 0-16,11-8 0 16,6-3 0-16,6-12 0 15,7-5 0-15,-3-5 0 16,7-12 0-16,-5-3 0 0,-2-9 0 16,-10-4 0-1,-9-5 0-15,-10-3 0 0,-10-1 0 16,-8 2 0-16,-11 5 0 15,-11 6 0-15,-5 6 0 16,-5 13 0-16,-4 10 0 0,-2 12 0 16,7 13 0-16,4 3 0 15,3 6 0-15,9 5 0 16,14-1 0-16,6 2 0 16,11-11 0-16,8-3 0 0,14-10 0 15,6-6 0-15,6-10 0 16,-3-6 0-16,5-18 0 15,-5-3 0-15,-5-7 0 0,-6-11 0 16,-11-4 0-16,-12 3 0 16,-10 5 0-16,-15 7 0 15,-10 9 0-15,-15 14 0 16,-6 16 0-16,-7 26 0 16,-4 12 0-16,0 15 0 15,1 13 0-15,11 4 0 0,14 2 0 16,11-11 0-16,25-3-83 15,10-8-7-15</inkml:trace>
  <inkml:trace contextRef="#ctx0" brushRef="#br2" timeOffset="150819.5833">16425 4863 102 0,'0'0'2'0,"-13"-10"0"15,6 0 0-15,-11 0 1 16,9-5 0-16,-12-5 0 15,7 5 1-15,-9-5-1 16,6 13 0-16,2-3-2 16,-5 10 1-16,3 7-1 0,-3 11 2 15,3 11 1-15,-6 1 1 16,5 12 2-16,-3 0 2 16,2 11 1-16,-1 4 1 15,6-1-1-15,-4 6-2 16,4 5 3-16,-4 5-5 0,6 3 1 15,-1 4-1-15,-1 2-2 16,-2 1 0-16,4 2 1 0,0 6 1 16,-1 1 0-16,1 6 0 15,-1 2 2-15,1-1-1 16,3 3 2-16,-2-1 1 0,3 12 0 16,2-8-1-1,1 6 0-15,2-2-1 0,0 2 1 16,3 1 0-16,0 10-2 15,0-7 0-15,0 2 0 16,0 8-1-16,0-2 1 0,0 1 2 16,0 7-2-16,3-2-1 15,-3 1 0-15,5 5 0 16,0 5-1-16,-1-1-1 16,-1 4-1-16,2 1-1 15,-3 5-1-15,1-1 0 16,-3 6 0-16,0-3-1 0,0 0 0 15,0 4 0-15,0-3-1 16,0-5 2-16,0-2-1 0,0-9 0 16,3-2 0-16,2-14-1 15,0-10 1-15,4-8 0 16,-1-9 0-16,5-16-1 0,-4-11 1 16,4-11 0-16,-3-7-1 15,0-10 1-15,-3-9 0 16,1-8 0-16,-3-6-2 15,0-1-5-15,-5-13-11 16,9 5-34-16,4-5-24 16,-13 0-4-16</inkml:trace>
  <inkml:trace contextRef="#ctx0" brushRef="#br2" timeOffset="150962.473">16083 10975 480 0,'0'0'0'16,"0"0"-1"-16,0 0-5 16,0 0-23-16,0 0-53 0,0 0 0 15</inkml:trace>
  <inkml:trace contextRef="#ctx0" brushRef="#br2" timeOffset="151288.3353">14985 10169 293 0,'3'5'2'0,"4"11"0"16,6 28 1-16,4 12 0 16,7 18 1-16,9 16-2 0,8 16-3 15,0 16-3-15,7 1-5 16,4-2-4-16,0-14-4 16,-2-15 1-16,2-15-1 15,-7-18 5-15,-3-22 1 16,-5-17-9-16,-4-25-35 0,-1-19-1 15</inkml:trace>
  <inkml:trace contextRef="#ctx0" brushRef="#br2" timeOffset="152051.789">16490 9936 333 0,'0'0'0'0,"0"0"0"0,0 0 2 15,0 0 1-15,7 7 1 16,5-1 2-16,11 1 2 16,10-2 1-16,17-3 1 15,16 0 2-15,16-2-1 16,17-4 1-16,21-8-1 15,11-3 0-15,16-5 0 0,7-2-1 16,7-1 0-16,6-2-2 16,-9 3-1-16,0 1-2 15,-9 5 0-15,-12 3-2 16,-15 3 0-16,-13 5-1 0,-12 1-1 16,-18 1 0-16,-12 3 0 15,-14 0-1-15,-14 0 0 16,-9 0-1-16,-7 0-6 0,-14-5-14 15,-9 5-43-15,-8-12-20 16</inkml:trace>
  <inkml:trace contextRef="#ctx0" brushRef="#br2" timeOffset="152296.3321">18292 9572 415 0,'0'0'0'0,"0"0"0"15,12 0 1-15,1 0-1 0,4 4 1 16,10 7-1-16,4 1 1 16,8 0 0-16,6 8 0 15,-4 0 0-15,2 7 0 0,-10 3 1 16,-11 9 3-16,-17 8 4 16,-20 13-2-16,-30 17 2 15,-35 18 0-15,-28 11 0 16,-32 13-3-16,-14 15-23 15,-3-4-61-15,-26-1-6 0</inkml:trace>
  <inkml:trace contextRef="#ctx0" brushRef="#br2" timeOffset="159234.908">19068 13982 214 0,'0'0'8'15,"0"0"4"-15,0 0 4 0,0 0 2 16,0 0 1-16,-6-7 0 15,6 7 1-15,0 0 0 16,0 0-5-16,0 0-4 0,0 0-3 16,13-6-1-16,4 1-1 15,8 2-1-15,7-3-1 16,18 0 1-16,3-4-1 16,14 0 0-16,10 3-1 0,12-6 0 15,2-1-1 1,15 2 1-16,-2 0-1 0,8-5-1 15,7 3-1-15,-4 1 0 16,3-1 0-16,5-1-1 16,3-3 0-16,1-1 0 0,4 1-1 15,7-4 0-15,-4 0 0 16,8-2 0-16,0 1-1 16,-4 0 0-16,-1-1 1 0,0 2-1 15,2-3 0-15,-7 3 1 16,-3 1 0-16,-3 2 1 15,1 2 0-15,3 2 0 16,-6 2 1-16,3 4 1 16,-8 0-1-16,8 2-2 0,-5 5-2 15,-3-4-2-15,-7 2-2 16,-2-4 1-16,-6 3 1 16,-7-5-1-16,-5 6 2 15,-13-6 4-15,-7 5 3 16,-10-2 3-16,-7 1 1 0,-10 2 2 15,-10 1-1-15,-7 1 1 16,-14-1-2-16,-2 3-1 16,-12 0-1-16,8 0-1 0,-8 0-2 15,0 0-8-15,-10 0-17 16,-7 0-50-16,1 3-4 16</inkml:trace>
  <inkml:trace contextRef="#ctx0" brushRef="#br2" timeOffset="160066.4678">19252 14093 265 0,'0'0'6'0,"0"0"4"0,0 0 2 16,0 0 1-16,0-8 0 16,0 8 4-16,19-5-1 15,1 4 3-15,12 1-5 16,10-4-4-16,13 0-1 0,15-2-1 15,12 2 0-15,15-7-2 16,15 2 1-16,9-4-1 16,14-4 0-16,9-3-1 0,12-2 0 15,9-3 0-15,3 0-1 16,13-2 0-16,7 3-2 16,-3-4 0-16,3 6 0 15,3 0-1-15,-2 0 0 16,3-2-1-16,-1 4 0 15,-8-1 0-15,-3 1 0 0,1-2 0 16,-10-1 0-16,-6 4-1 16,-14-4 1-16,-9 6 0 15,-18 3 0-15,-15 1 0 0,-8 1 0 16,-22 3 0-16,-13 5 0 16,-15 1 0-16,-12 1 0 15,-12-1 0-15,-7 3 0 16,-10 0-1-16,-10 0 0 15,0 0-5-15,-10 3-10 0,-7 2-33 16,-7 2-34-16,-17 4-2 16</inkml:trace>
  <inkml:trace contextRef="#ctx0" brushRef="#br2" timeOffset="160706.8155">19406 14425 223 0,'0'0'6'0,"0"0"4"0,9 0 5 15,9-3 2-15,1 1 4 16,15-1-2-16,12-2 3 0,14 1-1 16,12-4-2-16,15-1-3 15,12-7-5-15,18 0-1 16,10-5 0-16,15 1-2 0,7-7 0 16,12 3 0-16,11-7 0 15,12 2 0-15,9-1 0 16,9 0-2-16,7 3-1 15,2 0 0-15,10 2-1 0,-4-2 0 16,-1 4-2-16,-5 4-1 16,-9 2 0-16,-14 4 0 15,-11-1-1-15,-13 3 1 16,-17 1 0-16,-17 2 0 16,-19 4 1-16,-17-1 0 0,-23 2 0 15,-18-2 1-15,-12 3-1 16,-17 2-2-16,-6-3 0 15,-18 3 0-15,0 0 0 16,0 0 0-16,0 0 0 0,-10-9-43 16,-10 6-42-16,-8 1-6 15</inkml:trace>
  <inkml:trace contextRef="#ctx0" brushRef="#br2" timeOffset="167981.3226">23060 6245 0 0,'0'0'4'0,"0"0"2"16,0 0 3-16,0 0 3 0,0 0 7 16,0 0 2-16,0 0 4 15,0 0 1-15,0 0 0 16,0 0 2-16,0 0-2 16,0 0 0-16,0 0-3 0,0 0-4 15,0 0-1-15,0 0-1 16,0 0-3-16,0 0-1 15,0 0-4-15,0 0-4 16,0 0-1-16,0 0-3 0,0 0 0 16,0 4-2-16,0-4-1 15,7 21 0-15,-1-9 0 16,1 5 1-16,0 3 1 16,3 2-1-16,0 1 1 0,5 7 1 15,-2-1 0-15,1 4 0 16,2-3 0-16,3 6 1 15,1 3-1-15,0 2 0 16,4-2-1-16,-3 1 1 0,1 2-1 16,0 0 0-16,-2 3 0 15,-2-1-1-15,1 1 2 16,-3 2-1-16,-1 0 1 16,2 5-1-16,-3-2 1 15,2 1 1-15,-4 6-1 0,0 0 0 16,3 3 0-16,0-1 0 15,-2 6 0-15,0-1-1 16,-4 3 1-16,1 3 0 16,-5 0 2-16,-3 8 1 0,-2-1-1 15,-7 10 1-15,-3 0 0 16,-3 7 1-16,-4 4-1 16,0 6 0-16,-1 3-2 0,1 0 0 15,4 2 0-15,1 0-1 16,0 5-1-16,2-6 0 15,0-1 0-15,-6 0 0 16,2-5-1-16,-3-6 0 16,-6-2 0-16,3-7 1 0,-2-6-1 15,2-4 1-15,2-10-1 16,1-5 0-16,2-2 1 16,5-6-1-16,1-4 1 15,1-3-1-15,0-8 1 0,-2-2 0 16,4-8 0-16,-3 0 0 15,4-9 1-15,-2-3 0 16,4-8 1-16,3-9-1 16,-6 10-1-16,6-10-7 0,0 0-9 15,0-7-20-15,5-3-36 16,-1-5-7-16</inkml:trace>
  <inkml:trace contextRef="#ctx0" brushRef="#br2" timeOffset="170355.4869">10227 4436 260 0,'0'0'5'0,"0"0"1"0,-10-7 1 15,10 7-2-15,-17-2 0 0,-3 4-1 16,2 12 2-16,-9 11 0 16,0 18-3-16,-6 13 1 15,1 26 0-15,-5 18 3 16,0 14 1-16,7 11 1 0,-7 17 5 16,7 2-1-16,0 6 1 15,3 4-2-15,4-3-2 0,3-2 1 16,6 5-2-16,2-5 0 15,6-1-4-15,6-7-1 16,2-2-1-16,16-8 0 16,7-7-1-16,12-13 0 15,7-14 0-15,9-15-1 16,9-15-1-16,5-15 1 0,8-18 0 16,2-16 1-16,0-18-2 15,3-18 1-15,-6-24 0 16,1-12 0-16,-1-21 0 15,-4-16 0-15,-6-20 0 16,2-19 0-16,-7-10 1 0,-2-17-1 16,-7-6 0-16,-5-3 0 15,-13 2-1-15,-8 1 0 16,-13 9-2-16,-11 11 0 0,-11 6 0 16,-15 16 1-16,-12 7 0 15,-9 10-1-15,-3 5 1 16,-5 12-1-16,-5 11 2 0,-2 9 0 15,0 14-1-15,-2 16-1 16,-1 10 0-16,3 12 1 16,2 14-3-16,6 2-4 15,9 14-9-15,5-2-17 16,10 9-45-16,13 2-2 0</inkml:trace>
  <inkml:trace contextRef="#ctx0" brushRef="#br2" timeOffset="170888.2426">10133 4345 247 0,'0'0'6'0,"0"0"1"16,0 0 2-16,-10-8-3 0,10 8 0 16,0 0-1-16,0 0 1 15,7 0 3-15,16 0-2 16,12 5-1-16,17 3 3 15,20-1 1-15,20 0 3 16,25 0 1-16,14 1 1 16,21 1-3-16,20-3-3 0,9 0-2 15,10-1-2-15,11-3-1 16,2 0-1-16,5-2-1 0,1 0-1 16,-1 0 0-16,3-2 0 15,1-3 0-15,-4 0 0 16,-3-3 0-16,-1 3 1 15,-7 0-1-15,-14 0 0 0,-10-2 1 16,-15 2-1-16,-17 0 0 16,-27 0 0-16,-21 3 0 15,-24-1 0-15,-20 1 0 16,-16 2-3-16,-16 0-1 0,-18 0-10 16,-3 14-28-16,-19-2-35 15,-3 6-5-15</inkml:trace>
  <inkml:trace contextRef="#ctx0" brushRef="#br2" timeOffset="171515.2443">10528 7439 236 0,'0'0'3'0,"0"0"0"15,8 3 4-15,2 4 2 16,10-4 4-16,5 3 3 16,22 2 1-16,10-3 1 0,17-1-1 15,13-1-2-15,23-3 0 16,14-3-4-16,10-4-1 15,13-3-2-15,9 1-1 16,11-8 0-16,4 2 0 16,8-3-1-16,5 1 1 0,3-3-1 15,7 3-1-15,0 3 1 16,0-2-2-16,-3 1-1 16,-2 6 0-16,-5-1-1 0,-8 2 1 15,-8 2-2-15,-18 6 0 16,-13 0 1-16,-15 0 0 15,-18 0-1-15,-19 0 1 16,-21 3-1-16,-14 0 1 16,-15-3 0-16,-10 2 0 0,-10-2 0 15,-15 0 0-15,0 0 0 16,0 0-3-16,0 0-5 16,0 0-12-16,-5 0-33 0,-7-2-32 15,-4-6-3-15</inkml:trace>
  <inkml:trace contextRef="#ctx0" brushRef="#br2" timeOffset="172367.6835">14677 4392 271 0,'0'0'6'0,"0"0"-1"16,-2-10 1-16,2 10-1 15,-16 6 2-15,4 11 1 16,-13 17 1-16,-2 15 3 0,-3 26-3 15,-5 24 0-15,2 22 0 16,3 18 4-16,4 7 2 16,7 11 0-16,8 3-1 15,9 1-2-15,2-7 1 16,2-3-3-16,5-5 0 0,6 0 0 16,-1-7-4-16,4-3-2 15,0-8-2-15,6-6 1 0,7-5-3 16,5-10 1-16,3-18-1 15,6-11-1-15,-1-10 1 16,1-17 0-16,-1-10 1 0,-1-17-1 16,0-11 2-16,-4-11-1 15,0-4 0-15,-5-14 0 16,1-8 0-16,-2-5 0 16,2-16 0-16,-6-5 0 15,3-10 0-15,-4-11 0 0,-4-8 0 16,3-11 0-1,-10-14 0-15,0-14 0 0,-3-14 0 16,-6-9-1-16,0-13 0 16,-3-4-1-16,-3-8-1 15,0 2-1-15,-9 5 1 0,-2 9 0 16,-7 8 0-16,-1 13-1 16,-11 11 2-16,-2 11-1 15,-6 10 2-15,-1 11 1 0,-1 9 0 16,2 8-1-16,1 9 0 15,7 13 0-15,3 10 0 16,5 7-2-16,1 13 1 16,1 7-2-16,0 10 0 15,0 10-3-15,0 15-8 0,-7 2-27 16,3 15-42-16,4 5-2 16</inkml:trace>
  <inkml:trace contextRef="#ctx0" brushRef="#br2" timeOffset="179749.5519">14026 5078 359 0,'0'0'6'0,"0"0"4"0,0-10 2 15,0 10 0-15,0-12 2 16,0 12 2-16,-8-12 0 16,8 12 0-16,-13-10-5 0,13 10-3 15,-12-2-3-15,12 2-2 16,-14 4-1-16,14-4-2 15,-10 15-1-15,4-5 0 16,6 2 0-16,0-2 1 16,4-1-1-16,4-3 3 0,8-1-1 15,6-5 1-15,-1-3 1 16,4-6 0-16,-1-7 2 16,-2-3-1-16,-1-1 1 15,-5-5-5-15,-5-2 0 0,-9 2 0 16,-2 6 0-16,-10-4 0 15,-5 8 0-15,-7 3 0 16,-3 6 0-16,-3 6 0 16,-1 8 0-16,2 8 0 0,3 6 0 15,3 0 0-15,6 5 0 16,7-2 0-16,8 3 0 16,2-4 0-16,10-2 0 15,12-5 0-15,0-9 0 0,9-2 0 16,0-6 0-16,-1 0 0 15,0-11 0-15,-4-4 0 16,-4-2 0-16,-7-3 0 16,-7-5 0-16,-8 3 0 15,-2-1 0-15,-9 1 0 16,-8 8 0-16,-8 2 0 0,-5 6 0 16,-2 6 0-16,-4 10 0 15,-1 10 0-15,2 2 0 0,7 4 0 16,6 3 0-16,6-2 0 15,8 0 0-15,8-6 0 16,5 0 0-16,14-5 0 16,6-9 0-16,8-2 0 15,2-5 0-15,2 0 0 0,-4-5 0 16,-1-7 0-16,-2-6 0 16,-8 0 0-16,-6-4 0 15,-8-3 0-15,-8 1 0 16,0-6 0-16,-12 7 0 0,-2 4 0 15,-11 9 0-15,-5 8 0 16,-5 4 0-16,-3 10 0 16,3 10 0-16,1 3 0 0,8 5 0 15,4-3 0-15,10-2 0 16,12-4 0-16,3-7 0 16,12-4 0-16,9-10 0 15,6 0 0-15,3-10 0 16,2-3 0-16,-3-2 0 0,-2-7 0 15,-8-2 0-15,-4 1 0 16,-11-4 0-16,-7 2 0 16,-5 3 0-16,-12 4 0 15,-3 4 0-15,-5 8 0 0,-5 6 0 16,2 8-2-16,-2 10-42 16,8 1-46-16,4 8-1 15</inkml:trace>
  <inkml:trace contextRef="#ctx0" brushRef="#br2" timeOffset="180462.8285">14463 5184 459 0,'0'0'4'0,"0"0"2"15,0 0 1-15,0 0-1 16,0 0 0-16,0 0 0 16,4 0 0-16,2 18 0 15,-1 7-1-15,3 9-5 16,2 8 0-16,1 8 0 0,5 4 0 16,-4 6 0-16,0 0 0 15,4-6 0-15,-6-4 0 16,-3-8 0-16,0-6 0 15,-2-7 0-15,-2-5 0 0,-3-9 0 16,0-6 0-16,0-9 0 16,-5-7 0-16,-5-15 0 15,-3-11 0-15,-1-9 0 16,-2-17 0-16,0-13 0 16,2-5 0-16,4-7 0 0,4 2 0 15,6 6 0-15,0 1 0 16,12 13 0-16,2 11 0 15,9 6 0-15,2 13 0 0,7 7 0 16,4 5 0-16,1 8 0 16,-5 6 0-16,3 6 0 15,-4 16 0-15,-5 6 0 0,-9 10 0 16,-9 5 0-16,-8 3 0 16,-6 1 0-16,-10 3 0 15,-9-8 0-15,-5-1 0 16,-7-8 0-16,2-4 0 0,0-6 0 15,0-3 0 1,8-3 0-16,1-7-6 0,14 1-18 16,0 0-36-16,12-5-28 15,0 0-3-15</inkml:trace>
  <inkml:trace contextRef="#ctx0" brushRef="#br2" timeOffset="180676.1197">14935 5489 505 0,'0'0'4'16,"0"0"-2"-16,0 0-2 16,0 7 0-16,-2 6 0 0,-3 6 0 15,0 10 0-15,0 2 0 16,3 12 0-16,2 4 0 15,7 2-51-15,11 6-38 16</inkml:trace>
  <inkml:trace contextRef="#ctx0" brushRef="#br2" timeOffset="182763.5519">13337 3098 236 0,'0'0'4'16,"0"0"-1"-16,0 0-2 16,0 0 1-16,0 0 1 0,0 18-1 15,0 7 1-15,0 19 0 16,-2 5-3-16,2 26-1 16,0 12 1-16,0 22 0 15,0 7 0-15,2 16 0 0,1 14-1 16,-1 7 0-16,1 11 1 15,-3 12 0-15,-3 2 2 16,-4 15 1-16,-4 8 3 16,-8 2 0-16,-6-4 2 15,3 9-1-15,-6 0 0 16,3-3 0-16,-4-6-2 0,2-9-4 16,-1-14-15-16,1-22-44 15,11-6-7-15</inkml:trace>
  <inkml:trace contextRef="#ctx0" brushRef="#br2" timeOffset="183403.7866">13290 6525 251 0,'0'7'4'0,"0"3"4"16,2 9-1-16,9 10 2 15,3 2-1-15,4 9 2 16,7 5 1-16,12-1 2 16,7-4-3-16,6-3-2 0,17-12 0 15,5-8 0-15,18-15 0 16,5-7 1-16,9-16-3 0,3-12 0 15,2-9-2-15,2-5-1 16,-8-6 0-16,-6 0-1 16,-16-4 1-16,-8 2 0 15,-18 0 0-15,-8 4-1 0,-17-2 1 16,-5 2-1-16,-14-2-2 16,-5-1 1-16,-4-1-2 15,-2-4-5-15,-4-1-13 16,-1 1-42-16,-5-10-15 15</inkml:trace>
  <inkml:trace contextRef="#ctx0" brushRef="#br2" timeOffset="183761.9067">14843 2890 256 0,'0'0'0'15,"0"6"0"-15,0 14 3 16,-2 19 4-16,-1 18 1 0,1 29 1 16,-3 18 0-16,2 36 5 15,3 18 4-15,0 29-3 16,0 18-2-16,0 6-2 15,6 14 0-15,-2-5 2 16,7 5-3-16,-9-4-2 0,3-6 0 16,-3-7-2-16,-2-12-2 15,0-13-3-15,-4-16-5 16,-3-14-7-16,-9-24-10 16,2-18-18-16,-2-17-10 0,-4-27-20 15,6-14-14-15</inkml:trace>
  <inkml:trace contextRef="#ctx0" brushRef="#br2" timeOffset="183867.5444">14695 6386 413 0,'0'0'3'0,"0"0"1"0,0 13 0 15,-3 1 0-15,-2 1-4 16,2 7-12-16,-4 6-52 16,0-6-9-16</inkml:trace>
  <inkml:trace contextRef="#ctx0" brushRef="#br2" timeOffset="184437.4849">13156 3498 300 0,'-5'-10'4'16,"3"-3"3"-16,-6-3 1 15,5-13 1-15,-4-5 0 0,2-13-1 16,0-8 1-16,5-11 0 15,0-6-2-15,7-10-4 16,3-10-1-16,13-2-2 16,4 0 1-16,1 7 0 0,6 6-1 15,-6 9 1-15,4 10-2 16,-7 12 0-16,2 15 0 16,-7 13 1-16,-2 7-1 15,-4 3 1-15,1 7-2 16,-3 0-4-16,-1 3-4 0,0 2-6 15,-11 0-8-15,13 0-25 16,-13 0-24-16,6 12-4 16</inkml:trace>
  <inkml:trace contextRef="#ctx0" brushRef="#br2" timeOffset="189428.9879">12449 5878 352 0,'0'0'5'16,"0"0"3"-16,0 0 0 0,0 0 0 16,0 0 1-16,0 0-1 15,-5 8 1-15,5-8-1 16,-7 19-3-16,5-8-3 16,2 1 0-16,0 6 0 15,0-4 0-15,2-1 1 0,5-4 2 16,6-1-1-16,2-6 2 15,0-2 0-15,2-2 1 0,1-6 2 16,-4-4 0-16,-1-3 0 16,-3-3 0-16,-3 1-1 15,-3 0 0-15,-4 0-8 16,-9 7 0-16,-3-3 0 0,-3 9 0 16,-7 4 0-16,2 0 0 15,-5 12 0-15,2 5 0 16,2 5 0-16,3-3 0 15,2 7 0-15,9-1 0 16,5-3 0-16,4-4 0 16,9-6 0-16,6-3 0 0,5-6 0 15,5-3 0-15,6-5 0 16,-3-8 0-16,0-1 0 16,-3-3 0-16,-4-5 0 15,-6 2 0-15,-8-5 0 0,-3 2 0 16,-6 4 0-16,-11 2 0 15,-3 2 0-15,-9 3 0 16,-2 3 0-16,-2 9 0 0,-5 6 0 16,4 9 0-16,-2 2 0 15,5 5 0-15,5 1 0 16,9-2 0-16,5 5 0 0,6-7 0 16,6-1 0-16,5-9 0 15,13-4 0-15,2-5 0 16,7-2 0-16,0-13 0 15,1-2 0-15,-1-8 0 0,-6-2 0 16,-8-1 0-16,-7-1 0 16,-6 1 0-16,-6 4 0 15,-6 6 0-15,-11 6 0 16,-4 9 0-16,-7 3 0 16,1 6 0-16,-3 11 0 15,0 2 0-15,5 4 0 0,5 2 0 16,3-1 0-16,11-4 0 15,6-3 0-15,9-1 0 0,11-9 0 16,4-7 0-16,8-5 0 16,4-7 0-16,-2-11 0 15,1-1 0-15,-5-3 0 16,-5-6 0-16,-9 3 0 0,-7 6 0 16,-9 1 0-16,-11 11 0 15,-9 10 0-15,-6 2 0 16,-4 12 0-16,2 13 0 15,-4-6 0-15,14 13-81 16,16 1-8-16</inkml:trace>
  <inkml:trace contextRef="#ctx0" brushRef="#br2" timeOffset="193746.7061">13298 5928 167 0,'0'0'4'0,"0"0"1"16,0 0 1-16,0 0 0 16,-8-11-1-16,8 11-2 15,0 0-1-15,0 0 1 0,0 0-12 16,18-12-22 0,14 12-23-16,2-5-4 0</inkml:trace>
  <inkml:trace contextRef="#ctx0" brushRef="#br2" timeOffset="194778.9205">13271 5239 156 0,'0'0'8'0,"-9"0"5"0,9 0 3 16,-10 3 2-16,10-3 3 16,-11 7 1-16,0 3-1 15,3 0 3-15,2 2-9 0,2 10-3 16,-3 9-3-16,2 1-1 16,0 5-2-16,2 2-1 15,-1 6 1-15,4 2 0 16,0 0 2-16,0-3-2 15,4 1 0-15,2-8-1 0,8 1 0 16,2-4 0-16,4-4 0 16,4 0 1-16,4-8 0 15,7 0 1-15,2-2 1 16,5-3 0-16,6-2 0 0,2 3 0 16,1-5-1-16,9-4-1 15,-3 1-1-15,5-3 0 16,-2-2-2-16,0 0 1 15,-3-5 0-15,3 0 0 0,-4 0-1 16,5-5 0-16,-4-2 0 16,0-3 0-16,-1-3-1 15,2-1 0-15,-3-2-2 0,0 2 0 16,-5-1 0-16,-4-2 0 16,-3 2 0-16,-6 2 0 15,-2 1 0-15,-3 0 0 16,-7 4 0-16,-6 2 0 0,-3 2 0 15,-2 2 0-15,-5 2 0 16,-9 0 0-16,8-3 0 16,-8 3 0-16,0 0 0 15,0 0 0-15,0 0 0 16,0 0 0-16,0 0 0 16,0 0 0-16,0 0-3 0,6-10-6 15,-4 0-6-15,3-12-17 16,-5-5-54-16,13-5 0 15</inkml:trace>
  <inkml:trace contextRef="#ctx0" brushRef="#br2" timeOffset="195378.0881">14898 3207 338 0,'0'0'6'0,"0"0"2"0,0 0 1 16,0 0 0-16,0 0-1 15,-2 6 2-15,-1 13 2 16,3 21 3-16,-2 20-4 0,0 26-2 16,-1 21-1-16,3 21 2 15,-2 19 1-15,2 8-2 16,0 10-2-16,-3-1-1 0,1-9-2 16,-4-9 0-16,6-7-1 15,-5-8 1-15,3-5-1 16,-3-12 0-16,2-5 1 0,3-10-4 15,0-7 0-15,0-8 0 16,0-14 0-16,0-8 0 16,0-10 0-16,-2-13 0 15,2-6 0-15,0-11 0 16,-5-2 0-16,-3-8 0 16,-4-5 0-16,-8 3 0 0,-10 0 0 15,-7 2 0-15,-10-1 0 16,-12 4 0-16,-9-3 0 15,-6 3 0-15,-6-3 0 16,3 0 0-16,-3-4 0 0,9-1 0 16,6-2 0-16,5-2 0 15,12-3 0-15,12 1 0 16,11-1-7-16,4-1-20 0,9 1-50 16,12 0-12-16</inkml:trace>
  <inkml:trace contextRef="#ctx0" brushRef="#br2" timeOffset="195877.0677">13176 2786 277 0,'0'0'2'0,"0"0"0"0,6 6 5 16,-2 3 3-16,1 15 1 16,-4 17 3-16,2 15 2 15,-3 24 2-15,-4 22-1 0,1 22 1 16,-6 22-6-16,-2 17-2 15,-1 13-1-15,5 7-2 16,1 0-2-16,6 4-1 0,6-7-1 16,7-6 0-16,7-8-1 15,10-3-2-15,10-14 0 16,0-8-7-16,10-22-46 16,8 0-26-16,1-18-1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38:36.751"/>
    </inkml:context>
    <inkml:brush xml:id="br0">
      <inkml:brushProperty name="width" value="0.05292" units="cm"/>
      <inkml:brushProperty name="height" value="0.05292" units="cm"/>
      <inkml:brushProperty name="color" value="#FF0000"/>
    </inkml:brush>
  </inkml:definitions>
  <inkml:trace contextRef="#ctx0" brushRef="#br0">13837 3282 295 0,'0'0'7'16,"0"0"4"-16,4 0 4 0,-4 0 1 16,0 0 1-16,0 0 3 15,11-2 0-15,-11 2 0 16,0 0-7-16,0 0-6 16,0 0-2-16,0 0-1 0,7 14-2 15,-4 4 0-15,4 2-1 16,1 4 0-16,2 4 0 15,-1-2 1-15,4 2-1 16,2 0 1-16,0-14 3 0,4-2 1 16,4-12 0-16,19-9 1 15,15-23 0-15,23-13 1 16,19-19 0-16,21-14-6 0,18-3-2 16,17-11 0-16,9 3 0 15,-5 3 0-15,-2 6 0 16,-16 11 0-16,-16 11 0 15,-18 12 0-15,-25 6 0 16,-17 7 0-16,-23 12 0 16,-8 8 0-16,-16 3 0 15,-12 8 0-15,-6 2 0 0,0 0 0 16,0 0 0-16,0 0 0 16,0 0 0-16,0 0 0 15,0 0 0-15,0 0 0 0,0 0 0 16,0 0 0-16,0 5 0 15,0-5 0-15,-1-5-50 16,1 5-39-16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42:57.899"/>
    </inkml:context>
    <inkml:brush xml:id="br0">
      <inkml:brushProperty name="width" value="0.05292" units="cm"/>
      <inkml:brushProperty name="height" value="0.05292" units="cm"/>
      <inkml:brushProperty name="color" value="#00B050"/>
    </inkml:brush>
  </inkml:definitions>
  <inkml:trace contextRef="#ctx0" brushRef="#br0">19323 7053 298 0,'0'0'6'15,"0"0"3"-15,0 0 3 0,0 0 2 16,0 0-1-16,8-13 0 16,-8 13-1-16,0 0 1 15,0 0-7-15,13 7-3 16,-6 8-3-16,5 2-1 15,1 7-1-15,4 0 1 0,0 3 2 16,-1 2 0-16,6-1 0 16,-3-1 0-16,-1-5 1 15,3-4 1-15,0-9 3 16,7-3 1-16,7-12 1 0,9-11 1 16,16-13-1-16,10-11 1 15,11-9-1-15,9-7-2 16,9-4-2-16,1-5 0 0,-1 5-2 15,-4 3 0-15,-15 10 0 16,-11 4 0-16,-15 13-1 16,-11 8 1-16,-11 9 0 15,-10 2 0-15,-10 6-1 0,-12 6 1 16,11-3 0-16,-11 3-1 16,0 0 0-16,0 0 0 15,0 0 0-15,0 0-1 16,0 0 1-16,0 0 0 15,0 0-1-15,0 0-1 0,0 0-3 16,0 0-8-16,0 0-37 16,0 14-35-16,0-14 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8:50:15.090"/>
    </inkml:context>
    <inkml:brush xml:id="br0">
      <inkml:brushProperty name="width" value="0.05292" units="cm"/>
      <inkml:brushProperty name="height" value="0.05292" units="cm"/>
      <inkml:brushProperty name="color" value="#FF0000"/>
    </inkml:brush>
  </inkml:definitions>
  <inkml:trace contextRef="#ctx0" brushRef="#br0">2450 6854 154 0,'0'0'5'0,"0"0"2"16,0 0 4-16,4-8 0 0,-4 8 3 15,2-9 3-15,-2 9 0 16,2-12 3-16,-2 12-4 16,0-15 0-16,0 15-1 15,-2-15-1-15,2 15 0 0,-2-15-1 16,2 15-1-16,-4-15 0 15,4 15-1-15,0-11-1 16,0 11-3-16,0 0 0 16,0-7-3-16,0 7-2 0,0 0-1 15,0 0-2-15,0 0 0 16,0 0 0-16,12-2 0 16,-12 2 0-16,17 9 1 15,-4 2-1-15,1 2 2 0,4 7 0 16,6 2 0-16,1 4 0 15,2 10 0-15,3-2 0 16,0 8 1-16,5 0-1 16,-3 8 1-16,6 3 0 15,-6 0 1-15,3 7 0 16,-3 5 1-16,5-1-1 0,-2 6 1 16,2 1 0-16,1 1 0 15,-1 5-1-15,5-1 0 0,1-1 0 16,-1 2-1-16,3 0 1 15,-3-3-1-15,8-3 0 16,-3 4 0-16,3-3 0 0,-4 2 0 16,3 3-1-16,5-3 0 15,-5 3 0-15,4 0 0 16,1 0 0-16,-5 2-1 16,3-3 1-16,4 1 0 15,-1 0 0-15,-4-3-1 0,2-2 1 16,2-2-1-16,-5 4 1 15,-1-5-1-15,1 1-1 16,0-1 1-16,-3-3 0 16,-2 4 1-16,-1-4-1 15,-2 2-1-15,1 2 1 0,-6-9-1 16,-1 4 1-16,0-3 0 16,-1-3-1-16,-5-2 1 15,0-6-1-15,-4 2 0 0,0-6 2 16,1-5-1-16,-7-2 0 15,2-8 1-15,-3 0-1 16,-3-7 1-16,-3-3 0 0,-4-2 0 16,2-4-1-16,-4-7 0 15,-5 2 1-15,-2-11-1 16,5 9-1-16,-5-9-2 16,0 0-6-16,0 0-10 0,0 0-42 15,-9-13-22-15</inkml:trace>
  <inkml:trace contextRef="#ctx0" brushRef="#br0" timeOffset="1273.2151">1343 7602 109 0,'0'0'7'0,"-13"-7"5"16,6 2 6-16,7 5 1 0,-18-8 4 15,18 8 1-15,-19-7-4 16,19 7 1-16,-11 0-7 16,11 0-3-16,0 15-5 15,0 5-2-15,13 2-2 16,1 13 1-16,9 1 4 0,0 14-1 16,7 3 2-16,2 4 2 15,3 4-2-15,2 4 1 16,1 7 0-16,-1-3 2 0,0 9 0 15,2 0-2-15,2 4 1 16,-2 4-3-16,1 5 1 16,0 2-2-16,-3 1 0 0,5 5-2 15,-3 5-1-15,2-5 0 16,-2 0 0-16,-2 0-1 16,9-2 0-16,-7-5-1 15,3 2 1-15,2-5-2 0,-1 1 0 16,4-7 1-16,1 4-1 15,-1 0 1-15,1-3-1 16,-1 3 1-16,3-5-1 16,-6 1 1-16,4-1-1 0,-6-4 1 15,3-3-1 1,-3 0 0-16,-3-3 1 0,2-5-2 16,-4-3 1-16,5 1-1 15,-4-6 1-15,1-2 2 16,-4-3-1-16,-1-1 1 0,-1-4-1 15,-6-1 1-15,0-2 0 16,1-5 1-16,-5 2-2 0,-4-3-1 16,-1-2 1-16,2-4 0 15,-7-1 0-15,4-1-1 16,-4-5 1-16,0-3-1 16,-2 5 0-16,-2-5 0 15,1-2-1-15,1 0 0 0,-2 2 1 16,1-3-1-16,-2 2 1 15,-1-2-1-15,3 1 1 16,1 1 1-16,-2-3-1 16,1-2 0-16,3 1 1 15,-4-2-2-15,-1-2 2 16,-1 0-1-16,1-3 0 0,-1-1 1 16,-2-2-1-16,0 2 0 15,0-4 0-15,-5-7 0 16,13 16 0-16,-13-16 0 0,12 16-1 15,-12-16-1-15,13 12 0 16,-13-12-1-16,8 12-1 16,-8-12 1-16,10 6-1 0,-10-6 2 15,14-6-2-15,-4-3 1 16,2-4 0-16,2-5 0 16,4-5-1-16,4-8 1 0,6-6-1 15,9-7 1-15,1-14 0 16,18 0-10-16,6-7-61 15,6-5-3-15</inkml:trace>
  <inkml:trace contextRef="#ctx0" brushRef="#br0" timeOffset="2375.6482">3717 11762 260 0,'0'0'5'0,"0"0"0"16,0 0-1-16,0 0 1 15,0 0 3-15,7-6 6 16,-7 6 3-16,18-14 3 16,-1-6-2-16,15-6 2 0,11-20 1 15,17-11 0-15,16-17-4 16,20-15-4-16,17-11-3 15,11-8-4-15,11-7-2 16,-1 4-1-16,-5 7-1 16,-12 8 0-16,-18 18 1 0,-19 17 0 15,-18 14-1-15,-21 12 2 16,-13 15-1-16,-15 11-3 16,-13 9-4-16,0 0-7 15,-2 22-26-15,-7 2-50 0,-1 3 1 16</inkml:trace>
  <inkml:trace contextRef="#ctx0" brushRef="#br0" timeOffset="11001.155">8142 5591 239 0,'0'0'5'16,"0"0"2"-16,12-5-1 16,-12 5 1-16,0 0-1 0,7 0 1 15,-7 0 1-15,8 14 3 16,-8 9-2-16,0 12 2 16,-8 11 4-16,-4 15-1 0,-10 16 2 15,-6 9 0-15,-4 18 0 16,-5 2-4-16,-7 8-3 15,-4 4-4-15,-2-2-1 16,-2 2-1-16,0-1-1 0,-3-4 0 16,-2 2 1-16,-1-2-1 15,1-1 1-15,-3-1-2 16,3-1 1-16,1-4-1 16,-2-5 0-16,6 0 1 15,-4-6-1-15,7-6 1 16,0-4-1-16,1-8 2 0,4-6-1 15,4-6 1-15,6-5-1 16,4-6 0-16,5-7 0 0,2-8-1 16,6-4 0-16,2-2 0 15,3-9-1-15,1-4-2 16,7-1-1-16,-4-7-3 16,6-1-8-16,2-11-19 15,-15 6-44-15,15-6-5 0</inkml:trace>
  <inkml:trace contextRef="#ctx0" brushRef="#br0" timeOffset="11370.7744">6750 8236 273 0,'0'0'8'0,"0"0"3"0,0 0 2 15,0 0-1-15,0 0 2 16,0 0-2-16,-7 6 1 16,3 6 2-16,1 3-5 15,1 9-2-15,0 6-2 16,-3 5 2-16,-2 7 0 0,0 2 0 15,-2 1 1-15,0-3-1 16,4-7-2-16,-2-5-2 16,0-6 0-16,1-6 0 15,6-6 3-15,0-12-1 0,25-5 0 16,7-15 1-16,16-7-1 16,14-10-2-16,7-8-12 15,18 1-71-15,5-6-5 16</inkml:trace>
  <inkml:trace contextRef="#ctx0" brushRef="#br0" timeOffset="19239.9268">4105 16059 247 0,'0'0'6'0,"0"0"5"0,0-10 4 15,0 10 2-15,-3-12 2 16,3 12 1-16,-2-12 1 16,2 12 0-16,0 0-4 15,0 0-6-15,0 0-3 0,-4 10-3 16,4 10-3-16,0 5 0 15,0 8-1-15,4 7 0 16,-2 5 1-16,3 8 0 16,0 1 1-16,2 2 0 0,0 2 1 15,-1 2-2-15,-1-3 2 16,-2 0 1-16,-1-4-1 16,-2-2 0-16,2-4-1 15,-2-5-1-15,0-8 1 16,0-5 0-16,2-6-2 0,-2-5 0 15,0-1 0-15,0-7 0 16,0-10 0-16,3 10 1 16,-3-10-1-16,0 0 1 15,0 0-3-15,0 0-1 0,0 0-2 16,0 0-6-16,-5-10-7 16,5 10-14-16,-2-15-35 15,-3 0-19-15</inkml:trace>
  <inkml:trace contextRef="#ctx0" brushRef="#br0" timeOffset="20545.9242">4119 15920 195 0,'0'0'8'0,"0"0"3"16,0 0 4-16,0 5-2 15,0-5 2-15,0 0-1 16,0 0 2-16,5 8 1 15,-5-8-6-15,20 0-2 16,1 0-1-16,6 0 0 0,8-5 1 16,7 2 0-16,10-3 1 15,8 0-2-15,9 4 0 16,3-3-1-16,4 0-1 0,3 5-1 16,-5-2-1-16,2 2 0 15,0 0-1-15,-5 0 0 16,2 0-2-16,-4 0 1 0,1-5-1 15,-2 5 0-15,-4-6 0 16,1 4-1-16,-6-3 1 16,-4 3 0-16,-8 0-1 15,-4-1 0-15,-9 1 1 16,-6-1-1-16,-7 3 0 0,-3 0 0 16,-8 0 0-16,-10 0 0 15,15 0 0-15,-15 0 0 16,0 0 1-16,0 0 0 15,0 0 1-15,0 0 0 16,0 0 1-16,0 0 1 0,0 0-1 16,0 0 1-16,0 0-1 15,0 0-1-15,0 0-1 16,0 0-1-16,10 5 0 0,-10 5-1 16,0 7 0-16,-5 5 0 15,3 13 1-15,-1 7 1 16,-3 7 0-16,4 14 0 15,2 2 1-15,-3 1 0 0,3 3 1 16,0-2-1-16,0-5 0 16,0-2 0-16,0-4 1 15,0-8 0-15,0-4 0 16,0-6-1-16,0-4 1 16,0-7-1-16,0 1-1 0,0-9 1 15,3-6-1-15,-3-1-1 16,0-12 1-16,2 13-1 15,-2-13 0-15,0 0 0 16,0 0 1-16,0 0-1 0,0 0 0 16,0 9 1-16,0-9-1 15,0 0 1-15,0 0-1 16,0 0 1-16,0 0 0 0,0 10-1 16,0-10 2-16,0 0-1 15,0 0 0-15,-9 8-1 16,9-8 1-16,-7 2 0 0,7-2 0 15,-16 0-1-15,9 0 0 16,-5 3 0-16,-2-3 0 16,-4 0-1-16,0 0 0 15,-7-3 0-15,-4 1 0 16,1 2-1-16,-7-3 0 16,-2 3 0-16,-7 0 0 0,-4 0 0 15,-7 0 0-15,-7 0 0 16,-5 3 1-16,-11-1 0 15,0 4 1-15,-7-2 0 16,-5 4 0-16,1-4-1 16,1 2 2-16,1 2-1 0,11-7 0 15,1 4 0-15,8-5 0 16,10 3 0-16,10-3 0 0,10 0 1 16,9 0-1-16,8 0 0 15,5 0-1-15,2 0-1 16,13 0-4-16,-6 0-3 15,6 0-6-15,0 0-14 16,0 0-45-16,6 3-11 0</inkml:trace>
  <inkml:trace contextRef="#ctx0" brushRef="#br0" timeOffset="23778.7061">4972 16332 352 0,'0'0'7'0,"0"0"3"15,0-10 1-15,0 10 4 16,0 0 0-16,0-10 1 15,0 10 0-15,0 0 1 16,0 0-6-16,-12-2-3 0,12 2-3 16,-18 12-2-16,11 3-1 15,-3 3-1-15,2 4 0 16,0 0-1-16,4 0 0 16,4 1 0-16,0-5 0 0,7-1 1 15,6-7 0-15,1-5 0 16,4-5 1-16,5 0 0 15,-6-11 2-15,6 2-1 16,-7-9 1-16,0 0-1 0,-4-4-3 16,-7 3 0-16,-5-3 0 15,-5 5 0-15,-10 0 0 16,-5 8 0-16,-5 4 0 16,1 5 0-16,-3 2 0 15,-1 9 0-15,8 4 0 16,0-3 0-16,8 3 0 0,7 2 0 15,5-7 0-15,1 0 0 16,15-3 0-16,6-2 0 0,3-3 0 16,3-2 0-16,-1-7 0 15,-2-3 0-15,-3-2 0 16,-7-1 0-16,-7-1 0 16,-8-2 0-16,-5 7 0 15,-13 2 0-15,1 2 0 0,-8-1 0 16,2 6-8-16,-4 6-25 15,-6 3-56-15,17 1 0 16</inkml:trace>
  <inkml:trace contextRef="#ctx0" brushRef="#br0" timeOffset="25127.5717">3754 16367 197 0,'0'0'5'15,"0"0"3"-15,-7 0 3 0,7 0 6 16,0 0 1-16,-10 8 5 16,10-8 2-16,0 0 2 15,0 0-3-15,-8 7-1 16,8-7-3-16,0 0-3 15,0 0-3-15,-7-5-3 0,7 5-2 16,-3-19-2-16,1 2 0 16,2-2-2-16,0-8 0 15,0-2 0-15,0-12-1 16,0-7-1-16,2-8 0 16,3-10 0-16,8-8 1 0,1-8 0 15,12-10-1-15,2-3 1 16,8 2-1-16,3-6-1 15,7 2-2-15,0 6 0 16,5-4 0-16,-1 11 0 0,-4 0 0 16,2 5 0-16,3 5 0 15,2-1 0-15,2 8 0 16,0 1 0-16,2 3 0 0,-3 5 0 16,-2 7 0-16,1 10 0 15,-9 0 0-15,-6 14 0 16,-10 3 0-16,-4 9 0 15,-9 7 0-15,-5 1 0 0,-10 7 0 16,0 0 0-16,0 0 0 16,7-3 0-16,-7 3 0 15,0 0 0-15,0 0 0 0,2 5 0 16,-2-5 0-16,0 16 0 16,0-10-7-16,0 12-31 15,-4-3-49-15,-6-1-2 16</inkml:trace>
  <inkml:trace contextRef="#ctx0" brushRef="#br0" timeOffset="25884.1609">3889 16358 109 0,'0'0'7'0,"0"0"5"16,0 0 7-16,0 0 4 16,0 0 3-16,0 0 2 15,0 0 2-15,0 0 0 0,0 0-6 16,0 0-5-16,0 0-5 16,0 0-5-16,0 0-1 0,0 0 0 15,0 0 0-15,0 0 1 16,0 0 1-16,0 0 0 15,0 0 1-15,0 0-1 16,0 0 0-16,0 0-1 0,0 0-1 16,0 0-3-16,0 0 0 15,0 0-3-15,-4-3 1 16,4 3-2-16,0 0-2 16,0 0-3-16,0 0-9 0,-5-10-28 15,5 10-41-15,0 0-4 16</inkml:trace>
  <inkml:trace contextRef="#ctx0" brushRef="#br0" timeOffset="27116.2616">3777 16163 330 0,'0'0'4'0,"0"0"1"16,0 0 2-16,-10 8 0 0,10-8 2 15,-6 20 2-15,4-7 0 16,2 3 0-16,0 1-3 16,0 7-1-16,4-2-1 15,2 0-1-15,2 0-1 16,0 0-1-16,3-4 1 15,-2-3-1-15,7 0 0 0,-3-8-1 16,1-2 1-16,2 0 0 16,-5-3 1-16,3-2 0 15,-2 0 0-15,0-2 0 0,1-6 1 16,-4 1-1-16,1-5 1 16,-2 0-1-16,-1-5-1 15,3-1 1-15,-3-5-1 16,1 1 1-16,-3-3-1 0,0 3 0 15,0-3 0-15,-3-2 0 16,1 2 0-16,-1-2-1 16,1-1-2-16,0-1 0 0,-3 4 0 15,5-2 0-15,-3-3 0 16,3 3 0-16,0 3 0 16,5-2 0-16,0 2 0 15,0-3 0-15,0 2 0 16,5-3 0-16,-4 1 0 15,3 0 0-15,2-5 0 0,0-3 0 16,-2 3 0-16,7-2 0 16,-1-7 0-16,-1 4 0 15,4-2 0-15,-3-1 0 16,5 1 0-16,-6 1 0 0,4 1 0 16,-1 0 0-16,0 2 0 15,1-2 0-15,2 5 0 16,2-1 0-16,-4-1 0 0,7 0 0 15,-3-2 0-15,5 5 0 16,-5 1 0-16,3 0 0 16,-8 3 0-16,3 4 0 15,-2 6 0-15,-4 3 0 16,-3-2 0-16,0 6 0 0,-3 6 0 16,0-7 0-16,2 4 0 15,-3-3 0-15,1-2 0 16,-1 5 0-16,5-3 0 15,-8 2 0-15,1 1 0 16,1-1 0-16,-3 6 0 0,-8 2 0 16,11-9 0-16,-11 9 0 15,11-3 0-15,-11 3 0 0,15-6 0 16,-5 2 0-16,0-2 0 16,0 1 0-16,-1 3 0 15,2-3 0-15,-4 3 0 16,-7 2 0-16,15-8 0 0,-15 8 0 15,0 0 0-15,10-5 0 16,-10 5 0-16,0 0 0 16,10-12 0-16,-10 12 0 15,12-12 0-15,-6 4 0 0,3-4 0 16,1 2 0-16,-2-8 0 16,-1 3 0-16,1-2 0 15,-1 0 0-15,-2 0 0 16,0-3 0-16,-2-5 0 15,2 2 0-15,-5-1 0 16,2 2 0-16,-2-4 0 0,0 2 0 16,0 4 0-16,-2 1 0 15,-3 2 0-15,2-1 0 0,-2 3 0 16,-4 2 0-16,3-2 0 16,-3 5 0-16,-2 3 0 15,-3-2 0-15,-4 1 0 16,3 3 0-16,-5 1 0 0,0-2 0 15,-2 4 0-15,2-1 0 16,0 0 0-16,3 0 0 16,-2 2 0-16,6 1 0 15,0-2 0-15,13 2 0 0,-15 0 0 16,15 0 0 0,0 0 0-16,0 0-51 0,0 0-40 15,0 0-3-15</inkml:trace>
  <inkml:trace contextRef="#ctx0" brushRef="#br0" timeOffset="27848.1122">4985 14180 303 0,'0'0'3'0,"0"0"0"0,0 0 1 16,5 0 1-16,-5 0 2 16,17 9 2-16,0 4 3 15,11 7 2-15,4 1 0 16,8 12 0-16,7 7 0 16,8 3-1-16,-1 8 0 0,7 3-2 15,-1 6-2-15,3 3-1 16,-8 8-1-16,-3 0 0 15,-4 4 0-15,-5 7-2 16,-5-1 0-16,-3 6 0 16,-5 3 0-16,0-6-1 0,-8 0 0 15,1-3-2-15,-1-1 0 16,-5-8 0-16,1-6-2 0,-2-4 0 16,3-6 0-16,-5-5 0 15,-1-4 0-15,-1-5 0 16,-1 0 0-16,3-2 0 15,-4-3 0-15,-2-2 0 16,-1-3 0-16,1-2 0 0,-4-3 0 16,-1-8 0-16,-3-3 0 15,0-4-3-15,2-5-8 16,-2-7-12-16,-2-3-47 16,2-7-18-16</inkml:trace>
  <inkml:trace contextRef="#ctx0" brushRef="#br0" timeOffset="29482.3562">4962 15458 236 0,'0'0'8'0,"0"0"4"0,0 0 3 15,0 0 2-15,-7 0 1 16,7 0 0-16,0 0 0 16,0 0 1-16,0 0-5 0,0 0-2 15,0 0-2-15,0 0 0 16,0 0 1-16,0 0-1 16,0 0 1-16,0-14-1 15,0 3 0-15,0-6-1 0,0-6-2 16,0-7-1-16,0-7-2 15,0-7 1-15,0-8-1 16,-2-8 0-16,2-4 0 16,0-5 0-16,2-6 1 15,0 0-5-15,6-3 0 16,-4 3 0-16,4 0 0 0,-3-1 0 16,3 5 0-16,-6-7 0 15,0 2 0-15,-2-3 0 0,0 0 0 16,-2-1 0-16,2 3 0 15,-5 5 0-15,3 3 0 16,-3 1 0-16,2 13 0 16,-2 5 0-16,2 5 0 0,1 5 0 15,-5 5 0-15,7 4 0 16,-3 4 0-16,1 1 0 16,0 4 0-16,2 0 0 15,0 9 0-15,0 1 0 0,0 0 0 16,0 12 0-16,0-12 0 15,0 12 0 1,0 0 0-16,0 0 0 0,0 0 0 16,0 0 0-16,0 0 0 15,0 0 0-15,0 0 0 0,0 0 0 16,0 0 0-16,0 0 0 16,0 0 0-16,0 0 0 15,0 0 0-15,0 0 0 16,0 0 0-16,0 0 0 0,0 0 0 15,0-8 0-15,0 8 0 16,0 0 0-16,2-15 0 16,-2 15 0-16,0-12 0 0,0 12 0 15,2-10 0-15,-2 10 0 16,0 0 0-16,0-10 0 16,0 10 0-16,0 0 0 15,0 0 0-15,0 7 0 16,-7 10 0-16,-1 0 0 15,-4 7 0-15,-1 5 0 0,-1 1 0 16,-4-1 0-16,1 4 0 16,-2-6 0-16,6-5 0 15,2-5 0-15,1-5 0 0,10-12 0 16,-7 14 0-16,7-14 0 16,0 0 0-16,0 0 0 15,0 0 0-15,0-5 0 0,0-5 0 16,0-11 0-16,5 2 0 15,0-6 0-15,4-2 0 16,0-3 0-16,3 1 0 16,-3 4 0-16,2 3 0 0,-1 4 0 15,-1 3 0-15,-3 7 0 16,-6 8 0-16,10-12 0 16,-10 12 0-16,0 0 0 15,12 0 0-15,-12 0 0 0,20 20 0 16,-8-5 0-16,6 3 0 15,-1 2 0-15,3-3 0 16,0 5 0-16,3-5 0 16,-8-2 0-16,7 3 0 15,-6-6 0-15,0-4 0 0,-4 1 0 16,1-4 0-16,-2 5-15 16,13-8-75-16,-24-2-3 15</inkml:trace>
  <inkml:trace contextRef="#ctx0" brushRef="#br0" timeOffset="30288.9462">4739 12728 358 0,'0'0'7'16,"0"0"4"-16,0 0 2 0,0 0 2 15,0 0 1-15,0 0 2 16,0 0-2-16,-11-11 2 16,11 11-7-16,0 0-3 15,0 0-1-15,11-3-3 16,3 3 0-16,7-3-2 15,4 3 1-15,6-3-3 0,7 0 0 16,-1 1 0-16,2 2 0 16,-3-3 0-16,-1 3 0 15,-11 0 0-15,-4 0 0 16,-5 0 0-16,-5 0 0 0,-10 0 0 16,0 17 0-16,-7-4 0 15,-10 3 0-15,-4 3 0 0,-6 3 0 16,-5 6 0-16,-4-4 0 15,1 1 0-15,1 0 0 16,8-5 0-16,2-6 0 16,5 2 0-16,6-6 0 0,13-10 0 15,-5 12 0-15,5-12 0 16,18 5 0-16,6-5 0 16,3 0 0-16,9 0 0 15,6-5 0-15,3-1 0 16,-3 0 0-16,2 0 0 15,-1 2 0-15,-8-4 0 0,-8 6 0 16,-4-2 0-16,-6 2 0 16,-8 2 0-16,-9 0 0 15,11 0 0-15,-11 0 0 16,0 0 0-16,0 0 0 0,0 0 0 16,0 0 0-16,-5 2 0 15,5-2 0-15,-13 11 0 0,13-11 0 16,-12 10 0-16,1-1 0 15,9 7-6-15,-6-4-86 16,2 2-3-16</inkml:trace>
  <inkml:trace contextRef="#ctx0" brushRef="#br0" timeOffset="45729.0618">12579 15272 366 0,'0'0'0'0,"0"0"-1"0,0 0 1 16,0 0-2-16,-7 7 2 15,7 2-1-15,-2 2 1 0,2 4-5 16,0-4-11-16,0 1-52 16,4 8-3-16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6:59:54.614"/>
    </inkml:context>
    <inkml:brush xml:id="br0">
      <inkml:brushProperty name="width" value="0.05292" units="cm"/>
      <inkml:brushProperty name="height" value="0.05292" units="cm"/>
      <inkml:brushProperty name="color" value="#FF0000"/>
    </inkml:brush>
  </inkml:definitions>
  <inkml:trace contextRef="#ctx0" brushRef="#br0">1213 5034 193 0,'0'0'4'16,"0"0"2"-16,0 0-3 0,0 0 2 15,6 0 0-15,-6 0 2 16,12 0 1-16,0-2 1 15,8 2-4-15,10 0 1 16,5-3 0-16,12 3 2 0,2 0-2 16,9 0 1-16,4 0-2 15,6 0 1-15,-1 3-2 16,1-1 2-16,8 2-2 16,3 2 0-16,1-4 0 0,7 3 0 15,5 0-1-15,2 0 0 16,8 0 0-16,8 0-1 15,-2-1 0-15,7-1 0 16,9-1 0-16,3 3 0 16,3-5 0-16,6 3 0 0,-1-3 0 15,1 0-1-15,6 0 1 16,1 0-1-16,-3 0 1 16,0 0-1-16,3 3 0 0,-3-3-1 15,-4 1 1-15,-4 2-1 16,-3 2 1-16,-9 4-1 15,-6-3 1-15,-7 4 0 16,-11 1 0-16,-6 1 0 0,-12 0 0 16,-7 0-1-16,-11-2 1 15,-12 3 0-15,-6-4 0 16,-10 0-1-16,-7-3 0 0,-10 0 2 16,-4-4 1-16,-11-2 3 15,13 5-1-15,-13-5-2 16,0 0-9-16,0 10-49 15,0-10-15-15</inkml:trace>
  <inkml:trace contextRef="#ctx0" brushRef="#br0" timeOffset="11997.6201">10349 6156 116 0,'0'0'10'16,"0"0"2"-16,0 0 7 0,0 0 2 15,0 0 2-15,-3-11-2 16,3 11 0-16,0 0 2 16,0 0-7-16,0 0-3 15,4-4-3-15,10 4-3 16,-4 0 2-16,5 0 0 0,2 0 2 16,8 0-1-16,0 0 0 15,5 0 0-15,0 2-2 16,2-2 1-16,5 2-3 15,-2-2 0-15,5 3-1 0,2 0 0 16,0 2-2-16,3-4 1 16,0 3-1-16,7 1 0 15,1-3 0-15,6 4 0 0,1-5-1 16,6 5 0-16,4-1 0 16,5-3 1-16,4 1-2 15,1-1 1-15,7 0 0 16,-2-2-1-16,1 3 1 0,4-3-1 15,-1 2 0-15,3-2 0 16,-5 0 0-16,5 0 0 16,-2 0 0-16,-1 0-1 15,3 0 1-15,0 0 0 16,0 0 0-16,0 0-1 16,8 0 1-16,-3 0 0 0,2 0 0 15,0 0-1-15,2 0 1 16,-5 0 0-16,3 3-1 15,0-3 0-15,2 0 1 0,-1 2-1 16,-2-2 1-16,1 0 0 16,-1 0-1-16,4 0 1 15,-6 0-1-15,7 0 1 0,-4 0-1 16,-1 0 0-16,2 0 1 16,-2 0-1-16,1 0 0 15,-5 0 1-15,3 0-1 16,-5 0 1-16,-2 0-1 0,-3 0 0 15,-2 0 0-15,-4 0 0 16,0 0 1-16,5 0-2 16,-1-2 2-16,5-1-1 15,-3-2 0-15,5 3 0 16,0 0 0-16,2-3 0 16,5 2 1-16,-7 1-1 0,0-1 0 15,-2 3 0-15,-1-3 0 16,-4 3 1-16,-4 0-1 15,-1 0 0-15,-2 0 0 0,1 0 0 16,-2 0 1-16,1 0-1 16,5 0 0-16,0 0 1 15,1 0-1-15,0 0 1 0,1 0-1 16,-5 0 0-16,-4 0 0 16,-1 0 1-16,-3 3-1 15,-3 0 0-15,-3-1 0 16,-6 1 1-16,2-3-1 0,-3 2 0 15,-5-2 0-15,4 0 0 16,-3 3 0-16,-3-3 0 16,-4 0 0-16,3 0 0 15,-7 0 0-15,-1 2 0 16,2 0 0-16,-3-2 0 0,-2 0 0 16,-1 3 0-16,-1-3 0 15,0 0 0-15,1 2 0 16,-2-2 1-16,3 0-1 15,-2 0 0-15,-1 0 1 0,5 0-1 16,-4 3 0-16,3-1 0 16,5-2 0-16,-1 3 0 15,4-3 1-15,-2 2-1 0,5 1 0 16,-2-3 0-16,3 2 0 16,1-2 0-16,1 2 1 15,2-2-1-15,-2 0 0 16,-1 0 0-16,2 0 0 0,0 0 1 15,-1 0-1-15,2 3 0 16,0-3 0-16,0 2 0 16,-3-2 0-16,1 3 0 15,0-3 0-15,0 0 0 0,2 0 0 16,-5 0 0-16,3 0 0 16,0-3 0-16,4 3 0 15,-1-2 0-15,-3 2 0 16,2-3 0-16,-2 3-1 0,5 0 1 15,-2 0 0-15,-3 0 0 16,-3 0 0-16,3 0 0 16,2 3 0-16,-2-1 1 15,4-2-1-15,-1 3-1 0,4-3 2 16,0 3-1-16,5-3 0 16,-3 1-1-16,6-1 1 15,-3 3 0-15,3-1 0 16,-2 1 0-16,3 0 0 0,1-1 0 15,1 1 0-15,-2-1 0 16,5 0 0-16,-2 1 0 16,6 3 0-16,-1-3 0 15,1 2 0-15,-2-1 0 0,7-2 0 16,0 1 0-16,1 0 0 16,0-2 0-16,1 2 0 15,-6-3 0-15,2 3 1 16,-7-3 0-16,-1 0 0 0,-3 2 1 15,-8-2 1-15,0 0-1 16,-13 0 1-16,-3-2 1 16,-12-1 0-16,-3 3 0 15,-8-3-1-15,-8-1 0 0,-4 1-3 16,-13 3 0-16,10-2 0 16,-10 2 0-16,0 0 0 15,0 0 0-15,0 0-4 16,0 0-16-16,2-18-63 15,-2 18-4-15</inkml:trace>
  <inkml:trace contextRef="#ctx0" brushRef="#br0" timeOffset="14429.5988">1807 7144 188 0,'0'0'2'0,"0"0"0"16,0 0 1-16,0 0 4 16,8 2 2-16,-8-2 3 15,18 6 3-15,-6-6 0 0,3 0 1 16,2 2 1-16,10-2 0 15,6 0-3-15,-2 2 0 0,8-2-3 16,-2 3 0-16,7-3-2 16,-1 2 1-16,6-2-2 15,-1 2 0-15,1 1-2 0,6-3 0 16,0 3-1-16,7-3 0 16,2 0-1-16,3 2 0 15,3-2-1-15,0 3 0 16,1 0 0-16,5-2 0 0,0 4 0 15,2-1-1-15,2-2 1 16,1-2 0-16,-1 1 0 16,5-1-1-16,2 3 1 15,-4-3-1-15,4 0 0 16,1 0 0-16,-3 0-1 16,2 0 0-16,0 0 1 0,-2 0-1 15,3 0 0-15,-1 0 1 16,-1 0-1-16,0 0 0 15,4 0 0-15,-6-3 1 0,3 2-1 16,-3-1 0-16,1-2 0 16,0 2 0-16,-3-1 0 15,-2 2 0-15,1 1-1 0,-4-3 1 16,0 3-1-16,-1 0 1 16,-2 0-1-16,-3 0 1 15,2 3-1-15,-1-3 0 16,-1 0 1-16,0 1-1 0,-2-1 1 15,-2 3-1-15,-2-3 0 16,-1 6 0-16,-4-6 1 16,4 0-1-16,-4 2 0 15,0-1 1-15,-3 2-1 16,-2 0 0-16,0 0 0 16,-5-3 0-16,-4 2 0 0,2 0 1 15,-6-2-1-15,6 4 0 16,-4-4 0-16,4 2 0 15,-2-2 1-15,2 0-1 0,0 0 1 16,1 0 0-16,-3 0-1 16,4 0 1-16,-2 0-1 15,-1-6 1-15,1 6-1 0,-2-4 1 16,4 4-1-16,3-3 0 16,-2 0 1-16,2-1-1 15,2 2 0-15,2-2 1 16,-2-1-1-16,0 4 0 0,3-2 0 15,0 0 1-15,-1 1-1 16,3-1 0-16,-1-2 0 16,3 3 1-16,3-1-1 15,-3-1 1-15,6 1-1 16,-4-2 1-16,6 3-1 16,-1-6 1-16,3 6-1 0,-2-3 1 15,7 0-1-15,0 3 0 16,-1-3 1-16,2 2-1 15,5 1 0-15,-4 2 1 0,3-3-1 16,-1 3 0-16,5 0 1 16,-5 0-1-16,6 0 0 15,0 0 0-15,5 0 1 0,3 0-1 16,2-3 0-16,3 2 1 16,-2 1-1-16,4-4 1 15,3 0-1-15,2-2 1 16,0 2-1-16,-3 1 0 0,-5-5 1 15,0 6-1-15,1-5 0 16,-5 1 0-16,-1 4 0 16,1-1 0-16,-8-1 1 15,-2 1-1-15,-1 1 0 16,1 2 0-16,-4-3 0 16,-1 3 1-16,3 0-1 0,-4-2 0 15,1 0 0-15,-4-1 0 16,2 0 0-16,1-1 1 15,-5 1-1-15,1-2 0 0,-3 0 0 16,0 1 0-16,-3-1 1 16,2-2-1-16,-2 1 0 15,0 1 0-15,-1 2 0 0,-3-1 1 16,-2 1-1-16,3 3 0 16,-2 0 0-16,-4 0 0 15,1 0 0-15,-1 0 0 16,3 0 0-16,-6 3 0 0,4 1 0 15,-2-4 0-15,0 3 0 16,-4-3 0-16,7 3 0 16,0-1 0-16,-2 1 0 15,2 0 0-15,0-2 0 16,-2 2 0-16,-3 0 0 16,-3-3 0-16,1 2 0 0,-5 1 0 15,0-3 0-15,-1 2 2 16,1-2-2-16,3 0 0 15,-2 0 0-15,2 0 0 0,2 0 0 16,0 0 0-16,-1 0 0 16,5 0 0-16,-4 0 0 15,2 0 0-15,0-2 0 0,3-1 0 16,0 3 0-16,0 0 0 16,1-2 0-16,2 2 0 15,1-3 0-15,0 3 0 16,4 0 0-16,0-3 0 0,1 2 0 15,3-2 0-15,-2 3 0 16,-8-3 0-16,5 1 0 16,-11-1 0-16,-3 0 0 15,-5 0 0-15,-7 3 0 16,0 0 0-16,-9 0 0 16,-4 0 0-16,-4 0 0 15,-6 0 0-15,-3 0 0 0,-5 0 0 16,-10 0 0-16,0 0 0 15,0 0 0-15,0 0 0 0,9 0 0 16,-9 0 0-16,0 0 0 16,0 0-6-16,0 0-11 15,2-17-59-15,-2 17-9 0</inkml:trace>
  <inkml:trace contextRef="#ctx0" brushRef="#br0" timeOffset="31775.1156">2183 8661 301 0,'0'0'6'0,"0"0"4"15,-10-11 4-15,10 11 1 16,-7-7 2-16,7 7 1 16,0 0 2-16,-13-12-2 15,13 12-6-15,0 0-3 0,0 0-3 16,0 0-1-16,5 0-2 16,3 4-1-16,4 6 0 15,6 3 1-15,-5 2 0 16,6 2 0-16,1 3 0 0,-1 2 0 15,-1-1-1-15,-1-2 0 16,1-5 0-16,-1 1-1 16,-2-5 2-16,3-5 0 15,1-5 0-15,4-7 0 16,2-10 1-16,7-8 1 0,7-13-1 16,12-10 2-16,8-13-6 15,11-8 0-15,7-8 0 16,7-2 0-16,3-1 0 15,2 1 0-15,-2 3 0 16,-2 6 0-16,-6 8 0 0,-11 8 0 16,-8 8 0-16,-11 5 0 15,-6 10 0-15,-13 8 0 16,-9 5 0-16,-5 9 0 0,-16 9 0 16,11-8 0-16,-11 8 0 15,0 0 0-15,0 0 0 16,0 0 0-16,-4 0 0 0,4 0 0 15,0 9 0-15,0-9 0 16,12 17-82-16,6-5-11 16</inkml:trace>
  <inkml:trace contextRef="#ctx0" brushRef="#br0" timeOffset="44425.1618">2131 9946 264 0,'0'0'8'0,"0"0"4"16,-6-12 4-16,6 12 0 16,-2-10 1-16,2 10 0 0,-3-10 2 15,3 10-1-15,0 0-7 16,11-8-4-16,-1 8-2 16,2 8-2-16,6 2 0 15,4 0 1-15,0 5-1 0,2-1 1 16,2 1 0-16,-2 0-1 15,2 0 1-15,-4 0-2 16,0-3 0-16,-2-2 1 16,1-5 0-16,-2-2 1 15,4-3 1-15,2-13 0 0,7-7 0 16,5-7 1-16,11-10 1 16,3-8 0-16,11-15-1 15,8-2 0-15,4-6-1 16,2-7 0-16,3 1-3 0,3-3-2 15,-5 3 0-15,0 4 0 16,-6 0 0-16,-2 9 0 16,-13 9 0-16,-6 2 0 15,-8 14 0-15,-4 1 0 0,-11 10 0 16,-5 8 0-16,-7 5 0 16,-5 1 0-16,-10 11 0 15,10-7 0-15,-10 7 0 16,0 0 0-16,0 0 0 15,0 0 0-15,0 0 0 0,0 0 0 16,0 6 0-16,0-6 0 16,0 13-8-16,0 0-79 15,3-3-3-15</inkml:trace>
  <inkml:trace contextRef="#ctx0" brushRef="#br0" timeOffset="78401.3387">1187 11573 225 0,'0'0'4'16,"0"0"1"-16,0 0 1 16,-4-9 0-16,4 9 2 15,0 0 1-15,6-10-1 0,-6 10 3 16,19 0-4-16,-6 0 1 16,1 0-1-16,6 0 0 15,0 0-1-15,7 1 3 16,3 2-2-16,3 0 1 15,5 2 1-15,-1-3 0 16,5 3 0-16,3-2-1 0,2 2 1 16,-2-2-3-16,4 2 1 15,3-1-2-15,3 4-1 0,3-5 0 16,4 1-1-16,1 3 1 16,7-1-1-16,1-2 0 15,1 4-1-15,2-3 0 0,1 4 0 16,5-4 0-16,-1 3 0 15,3-4 0-15,-3 2 0 16,2-4 1-16,5 2 0 16,-1-4-1-16,2 2 0 15,-4-2 0-15,2 0 0 0,1 2 0 16,3-2-1-16,-2 2 0 16,0 1 0-16,-1 0 0 15,1-1 0-15,-1 4 0 16,0-5 0-16,-4 7-1 0,0-5 0 15,-2 1 1 1,-3 1-1-16,0 0 0 0,3-2 1 16,-2 1-1-16,5 2 0 15,-3-4 1-15,4 0-1 0,0 1 1 16,1-1-1-16,5-2 1 16,-6 0-1-16,3 0 1 15,-3 0-1-15,3 0 1 0,-2 0-1 16,0 0 1-16,0 0-1 15,-4 0 1-15,4 0 0 16,-3 0-1-16,5 0 1 16,2 0 0-16,1 0 0 15,4-2-1-15,3 2 1 0,2 0 0 16,2-3-1-16,5 1 1 16,4 0 0-16,-1-4-1 15,-2 2 1-15,2-2 0 16,0 2-1-16,4-3 1 15,-2 4-1-15,1-5 1 0,3 1-1 16,-2 2 1-16,4-4 0 16,3 1 0-16,-3-2 0 15,2 2 0-15,-2 1 0 0,0 2 0 16,0-3 0-16,-1 3 0 16,1 3-1-16,-5 0 1 15,3-1-1-15,2-2 0 0,-4 3 0 16,4-1 1-16,0 0-1 15,-2 2 0-15,-3 1 0 16,-1-3 0-16,-3 3 1 16,-7 0-1-16,1 0 0 15,-8-3 0-15,1 1 0 0,-3-1 1 16,-5 2-1-16,2-5 0 16,1 1 1-16,-3 0-1 15,-3 1 0-15,1-2 0 16,-1 1 0-16,-2-1 1 15,-4 5-1-15,-7-2 0 0,0 0 0 16,-9-2 0-16,-6 2 0 16,-6 2 0-16,-9-2 0 15,-2 3-1-15,-9-2 1 0,-3 2 0 16,-7 0-1-16,-5 0 1 16,-5 0-1-16,-10 0 1 15,15 0-1-15,-15 0 1 0,0 0-1 16,0 0-3-16,0 0-3 15,0 0-10-15,0 0-34 16,0 0-30-16,3 5-4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01:52.8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B0F0"/>
    </inkml:brush>
  </inkml:definitions>
  <inkml:trace contextRef="#ctx0" brushRef="#br0">15677 5229 143 0,'0'0'6'15,"0"0"3"-15,4 0 3 16,-4 0 2-16,10 0 0 0,-10 0 2 16,20-2 1-16,-2 2 2 15,-6 0-6-15,13 0-3 16,-2 0 0-16,10 0-1 15,-2 5 0-15,11-3-2 16,-7 1 0-16,5 2 1 0,5-1-1 16,0-1 0-16,6 0 0 15,2-1-1-15,4-2 0 16,5 0 0-16,3 0 0 16,6 0-1-16,5 0-1 0,2 0-1 15,4-2 1-15,4-1-2 16,1 0 0-16,2 2 0 15,3-2-1-15,0 0 0 16,5 1 0-16,0-1 1 16,5 3-1-16,2 0 0 0,-2 0 0 15,0 0 0-15,5 0-1 16,0 0 1-16,-1 0 0 0,2 0-1 16,-4 0 0-16,1 0 1 15,-1 0-1-15,-3 0 1 16,-1 0-1-16,2-2 0 15,-8 2 1-15,1-5-1 0,-3 5 1 16,0-2-1-16,-5-1 1 16,0 0-1-16,0-2 0 15,-3 4 1-15,2 1-1 16,-3-4 0-16,0 4 1 16,-1 0-1-16,-1 0 1 15,5 0-1-15,-5 0 1 0,2 0 0 16,-2 0-1-16,1 0 1 15,-4 0-1-15,-2 0 1 16,2 0-1-16,-4 0 0 16,4 4 1-16,-4-4-1 0,5 0 0 15,-2 1 1-15,3-1-1 16,2 0 0-16,0-1 1 0,2-3-1 16,1 2 0-16,0-1 1 15,-1 1-1-15,-2-1 0 16,0 3 0-16,1-3 0 15,0 3 0-15,0 0 1 0,4 0-1 16,-2 0 0-16,2 0 0 16,1 0 1-16,8 0-1 15,-2 0 0-15,-2 0 0 16,2 0 0-16,-4-1 0 16,-1-2 0-16,1 3 1 15,-3-5-1-15,-3 2 1 16,-2 1-1-16,-4 2 1 0,-4-5 0 15,-2 5 0-15,-7-2 0 16,-9-1 0-16,-6 1 0 16,-8-1 0-16,-8 1-1 0,-10-1-1 15,-7 1-6-15,-5 2-15 16,-12 0-34-16,10 0-21 0</inkml:trace>
  <inkml:trace contextRef="#ctx0" brushRef="#br0" timeOffset="2785.2677">2421 6156 131 0,'0'0'4'16,"0"0"3"-16,13 0 2 15,2 0 3-15,3 0 3 0,7 1 1 16,7-1 2-16,10 6 1 16,8-3-1-16,-1 2-3 15,11-2-1-15,2 1-4 16,8-1 0-16,4 2-2 0,-3 0-1 15,12-1-1-15,2 1 0 16,7 0 0-16,-1-2-1 16,9 2 0-16,-3-1 0 15,3-1 0-15,9-1 1 0,-4 1-1 16,-1 0 1-16,3-3-1 16,2 0 0-16,1 0 1 15,2 0-1-15,-1 0 0 16,-1-6 1-16,7 4-2 0,-4-3 1 15,-1 0-1-15,3 3-1 16,-5-1 0-16,1 1 0 16,-1 2-2-16,2 0 1 15,-8 0 0-15,0 0-1 0,1 2 0 16,1-2 0-16,-3 3 0 16,1-1 0-16,-5 1-1 15,-1-1 1-15,-2 0-1 16,-1 3 0-16,-1-2 1 15,1 1-1-15,-6 1 1 16,1 1-1-16,-1-1 1 0,-2-1 1 16,0 1-2-16,0 1 0 15,-3-5 0-15,1 4 1 16,-3-5 0-16,-3 1-1 0,-1-1 1 16,-1 0-1-16,-3 0 0 15,2 0 1-15,-5 0-1 16,-1 0 0-16,2 0 0 0,0 0 0 15,-3 3 0-15,4-3 0 16,-1 2 1-16,-3 1-1 16,3 0 0-16,-2-3 0 15,4 1 1-15,1-1-1 0,0 3 1 16,2-3-1-16,-3 0 0 16,1 0 1-16,-1 0-1 15,4 0 0-15,-6 3 0 16,-1-1 0-16,2 3 0 15,-1-2 0-15,1 1 0 16,1 1 0-16,-3 0 1 0,0-3-1 16,-2 1 0-16,3 2 0 15,-2-3 0-15,2-2 0 0,-3 3 1 16,-4-1-1-16,5 1 0 16,-1-3 0-16,-2 0 0 15,0 0 1-15,1 0-1 16,1 0 0-16,-2 0 0 0,8 0 1 15,-3 0-1-15,2 0 0 16,4 0 1-16,-1 3-1 16,2-3 0-16,3 2 0 15,3-2 1-15,1 4-1 0,5-4 0 16,1 0 1-16,2 3-1 16,5 0 0-16,-4-3 0 15,4 2 1-15,3 1-1 16,2-3 0-16,1 0 0 15,4 0 1-15,3 0-1 16,-3 0 1-16,5 0-1 0,1 0 0 16,0 0 0-16,2 0 1 15,-6 0-1-15,1-3 0 0,0 3 0 16,-3-2 0-16,3-1 0 16,-2 3 0-16,-4-3 0 15,2 1 0-15,-2 0 0 16,2 2 0-16,-3-2 0 0,3-1 1 15,-5 0-1-15,0 1 0 16,4-1 0-16,-8 1 0 16,4 0 0-16,-4-4 0 15,0 2 1-15,0 1-1 0,-1-2 0 16,1 3 0-16,-1 0 0 16,2-1 0-16,1 1 0 15,-7-1 0-15,2 1 0 16,2-1 0-16,2 3-1 15,-1 0 1-15,-5 0 0 0,3-3 1 16,-5 3-2-16,0 0 2 16,-1 3-1-16,0 0 0 15,-4-1 0-15,2 3 0 16,-2-5 1-16,0 3-1 0,3-1 0 16,0 0 0-16,2-2 1 15,-1 0-1-15,4 0 0 16,-1 0 0-16,-4 0 0 0,2 0 0 15,-3 0 0-15,-2 0 0 16,-3 0 0-16,-3 0 0 16,0 0 0-16,-2 0 0 0,-1-2 0 15,-2 2 0-15,-1-2 0 16,0 2 0-16,2-3 0 16,0 3 0-16,-5 0 0 15,1-2 0-15,4-1 0 16,-6 3 0-16,4 0-1 15,-5 0 1-15,-3 0 0 0,0 0 0 16,-2-2 0-16,2 2 0 16,-3 0 0-16,-1-3 0 15,-1 3 0-15,0 0 0 0,2 0 0 16,-2 0-1-16,0 0 1 16,1 0 0-16,-1 3 0 15,0-1 0-15,2 1 0 16,-2-1 0-16,0-2 0 0,1 0 0 15,0 0 0-15,-6 0 0 16,3 0 0-16,4 0 0 16,-4 0 0-16,2 0 0 15,2 0-1-15,1 0 1 0,0 0 0 16,-1 0 0-16,1 0 0 16,-2 0 0-16,0 3 0 15,3-3 0-15,-4 0 0 16,-6 2 0-16,4 0 0 15,-5-2-1-15,2 0 1 0,-3 0 0 16,2 3 0-16,-5-3 0 16,2 0 0-16,-3 0 0 15,-1 0 0-15,3-3 0 0,-2 1 0 16,-1 0 0-16,2-3 0 16,-1 0 0-16,-4 2 0 15,2-1 0-15,-4-2 0 16,2 1 0-16,-5-1-1 0,2 5 1 15,1-1 0-15,1-2-1 16,5 4 1-16,2 0-1 16,6 0 0-16,-2 0 1 0,7 0 0 15,2 0 0-15,-6 0 0 16,3-2 0-16,-4-1 0 16,-4-1 0-1,-4 1 0-15,0-5 0 0,-1 3 0 16,-2-2 0-16,6 2 0 15,-2 1 0-15,4-1-1 0,0 2 1 16,0 1 0-16,-2-1 0 16,-4 3 0-16,-4 0 0 15,-8-2 0-15,-7 2 0 0,-8-3 1 16,-5 3-1-16,-7-2 0 16,-10 2-4-16,13-2-7 15,-13 2-17-15,0-10-43 16,0 10-8-16</inkml:trace>
  <inkml:trace contextRef="#ctx0" brushRef="#br0" timeOffset="4152.3236">1947 7177 130 0,'0'0'1'0,"10"0"2"16,-3 1 0-16,4-1 4 0,-2 9 4 15,5-7 1-15,2 5 6 16,1-4 1-16,-2-1 4 16,8 0 1-16,-1 2-1 15,10-2 0-15,8-2-3 0,6 0 0 16,14-2-4-16,5-2 0 15,13 0-5-15,6-2 0 16,6 0-2-16,2 0-1 16,7 2-2-16,3-2-1 15,3 1 0-15,1 0-1 0,4-2 0 16,2-1 0-16,-3 4-2 16,1-4 1-16,-11 1-1 15,0 2 1-15,-14 0 0 16,-10 0 0-16,-8 3 1 0,-13-1-1 15,-14 0 0-15,-8 2 1 16,-9 1 0-16,-9 0 0 16,-1 0 0-16,-13 0 0 0,10 0 0 15,-10 0 0-15,0 0-1 16,0 0-1-16,0 0-2 16,0 0-5-16,-2 4-12 15,-6 4-48-15,8-8-19 16</inkml:trace>
  <inkml:trace contextRef="#ctx0" brushRef="#br0" timeOffset="11776.2658">4756 12943 41 0,'0'0'1'16,"0"0"1"-16,7 0 2 15,4 0 0-15,3 0 2 0,6 3 1 16,5 0 1-16,10 2 0 16,0-1-1-16,9 4-1 15,8-3 0-15,6 2-2 16,4-2 0-16,5 0-1 15,3-3 1-15,9 1-1 16,3-3 0-16,10 0 0 0,1 0 1 16,10-3-2-16,2 1 2 15,9-1-2-15,-5 1 0 16,12 2 1-16,9-3 0 0,0 1 0 16,-3-3 0-16,12 0-1 15,7-2 1-15,5-8-1 16,4-6-1-16,7 7 2 15,-1-8-2-15,1 2 0 16,0-4-1-16,-3 6 1 0,-3-5-1 16,-6 8 1-16,-6 6 0 15,-13-3-1-15,-2 4 1 16,-13-2 1-16,2 6-2 0,-16-1-6 16,-11 2-9-16,-8-5-16 15,2 8-18-15</inkml:trace>
  <inkml:trace contextRef="#ctx0" brushRef="#br0" timeOffset="12427.2276">9475 12711 63 0,'0'0'4'0,"0"0"-1"15,2-18 2-15,12 8 0 0,9-5-1 16,7-4 2-16,12-8 0 16,10-6 2-16,10-4-3 0,16-10-3 15,6-3 2-15,13-12-1 16,10-6 1-16,12-7 0 15,5-7-2-15,16-1 1 0,2-8 0 16,9-2 0-16,3-4 0 16,3 1-2-16,0 3 0 15,-2-1 0-15,5 0 0 16,-4 5-1-16,-4 5 0 16,-5 2-2-16,-5 8 0 0,-18 6-4 15,-12 7-4-15,-13 11-6 16,-7 8-16-16,-25 8-15 15</inkml:trace>
  <inkml:trace contextRef="#ctx0" brushRef="#br0" timeOffset="13099.9536">14727 10714 71 0,'20'0'3'15,"31"0"0"-15,24 0 2 16,30 0 0-16,19 0 1 16,34 4-1-16,22-4 3 0,31 5-1 15,3-1-3-15,-6-1 1 16,-3 3 2-16,4 1 1 15,3-1 1-15,-12-2 0 16,-5 4 1-16,1-5 3 16,-3 1-1-16,2-1 1 0,-3 0-1 15,-7 1 2-15,-8 1-1 16,-5 0-1-16,-4 0-1 16,-17 5-3-16,-8 2 1 15,-19 0-3-15,-16 1-2 0,-14 4 0 16,-13-3-3-16,-19 0-1 15,-16-5-2-15,-12 1-1 16,-11-4 1-16,-9 1-5 0,-14-7-10 16,13 0-21-16,-13 0-26 15,0 0-4-15</inkml:trace>
  <inkml:trace contextRef="#ctx0" brushRef="#br0" timeOffset="13996.0188">19833 10964 27 0,'7'11'5'15,"11"3"7"-15,14 3 5 16,6 10 4-16,16 8 5 16,11 7 0-16,14 8 3 15,10 9 2-15,12 1-3 0,-5 1-5 16,8 14-4-16,8 4-3 16,-9 3-3-16,8 4 0 15,-1 11-2-15,-1-1-1 16,1 6-3-16,3 12 0 0,-5-5-1 15,-6 4-1-15,-3 3-2 16,-4-3 1-16,-3 4-2 16,-6-1-1-16,-9-7 0 15,-6-2-7-15,-12-6-18 16,3-2-45-16,-13-12-6 0</inkml:trace>
  <inkml:trace contextRef="#ctx0" brushRef="#br0" timeOffset="14134.0189">22384 13625 400 0,'0'0'0'16,"0"0"-2"-16,0 0-16 0,0 16-54 16,0-16-4-16</inkml:trace>
  <inkml:trace contextRef="#ctx0" brushRef="#br0" timeOffset="15178.7603">4353 13028 195 0,'0'0'-2'0,"0"0"-1"15,-2 12 0-15,-12 6 1 16,-4 8-1-16,-7 6 1 0,-13 16 0 16,-9-2 0-16,-16 22 3 15,-3 1-1-15,-14 2 2 16,-7 0-1-16,-5 3 1 16,-4-5 0-16,1-7-1 0,-1-2-1 15,8-11-1-15,5-10-7 16,13-3-12-16,14-5-12 15,16-11-10-15</inkml:trace>
  <inkml:trace contextRef="#ctx0" brushRef="#br0" timeOffset="16866.304">3597 13675 43 0,'-9'16'2'0,"-16"16"2"16,-10 9-1-16,-5 16 1 0,-2-3-1 15,-2 15 0-15,-9 3-1 16,5 5-1-16,9-16-3 16,19-11-6-16,5-11-8 0,10-12 1 15,3-4 2-15,2-23 2 16</inkml:trace>
  <inkml:trace contextRef="#ctx0" brushRef="#br0" timeOffset="17104.8715">3701 13625 12 0,'11'-13'4'0,"6"-9"-1"16,15-5 4-1,11-11 2-15,8-6-1 0,13-4 0 16,7-6 2-16,5-3-2 16,4 3-2-16,-4 7 0 0,-7 7-4 15,-3 6 0-15,-10 3-2 16,-7 9 2-16,-9 5-2 15,-10 5 2-15,-7 5 0 0,-11 7 0 16,-12 0-6-16,-23 19-4 16,-4 1-5-16,-10 7-5 15,-7 11-5-15</inkml:trace>
  <inkml:trace contextRef="#ctx0" brushRef="#br0" timeOffset="17653.4743">4746 15619 126 0,'0'0'0'15,"0"0"0"-15,2 12 1 16,6-5 1-16,10-1 3 16,11 1-4-16,11 0-18 0,17-7-30 15,17 0 2-15</inkml:trace>
  <inkml:trace contextRef="#ctx0" brushRef="#br0" timeOffset="18207.9952">5036 15720 230 0,'0'0'2'0,"0"0"2"15,-7-3 2-15,7 3-2 16,0 0 1-16,-7-14-1 0,7 4-1 16,0-7 2-16,12-8-3 15,8-7-2-15,15-10-1 16,13-13 1-16,16-12 0 15,21-5 0-15,12-15 0 0,24-1-1 16,17-7 1-16,15-4-1 16,9 3-1-16,5 7 0 0,6 9 1 15,-1 10-1-15,5 19 1 16,-9 14-1-16,-6 14 1 16,-4 21 0-16,-3 6 0 15,-5 25 1-15,-7 12-2 0,-6 10 1 16,-10 12 1-16,4 4 0 15,-4 2-7-15,-10 6-19 16,-5 9-31-16,-6-12-5 16</inkml:trace>
  <inkml:trace contextRef="#ctx0" brushRef="#br0" timeOffset="18347.3568">9372 15569 397 0,'0'0'-1'0,"0"0"-1"0,2 15-1 16,1-3-8-16,10 6-15 16,4 6-44-16,15-6-5 15</inkml:trace>
  <inkml:trace contextRef="#ctx0" brushRef="#br0" timeOffset="18484.7596">10339 15730 433 0,'0'0'-1'0,"0"0"-2"16,10 11-3-1,5 1-12-15,8 8-48 0,19-11-13 16</inkml:trace>
  <inkml:trace contextRef="#ctx0" brushRef="#br0" timeOffset="18754.0958">17804 15455 196 0,'18'0'1'15,"22"0"-1"-15,6 0-8 0,25 0-14 16,16 0-18-16,5 3-14 16</inkml:trace>
  <inkml:trace contextRef="#ctx0" brushRef="#br0" timeOffset="19208.4597">19052 15487 311 0,'0'0'3'0,"0"0"1"0,0 0 1 0,0 0 0 16,0 0 0-16,0 0 0 16,0 0 0-16,8-7 1 15,0 0-4-15,6-1 0 16,6-9-1-16,5-2 0 0,3-10-1 16,16-2 0-16,2-9 1 15,7-5-1-15,12-3 0 16,8-8 0-16,5 2 0 0,14-1 1 15,10-4-1-15,5 4 2 16,15-2-1-16,13 8 0 16,1 7 1-16,1 4 0 15,8 14-1-15,3 6 1 16,-3 16-2-16,1 7 0 0,-9 20 0 16,-5 10 0-16,-8 12 0 15,-4 7 0-15,-16 5 0 16,-12 6-2-16,-13-3 2 15,-12-3-1-15,-12-2-10 0,-15-7-12 16,-10-8-45-16,-3-3-6 16</inkml:trace>
  <inkml:trace contextRef="#ctx0" brushRef="#br0" timeOffset="19331.5404">22163 15500 369 0,'0'0'1'16,"0"0"-1"-16,2 12 1 15,0-2 0-15,1 2 0 0,2 6-9 16,-3 2-60-16,5 2-5 16</inkml:trace>
  <inkml:trace contextRef="#ctx0" brushRef="#br0" timeOffset="19984.7027">22430 13218 147 0,'0'0'9'0,"0"0"0"16,0 0-8-16,0 0-2 0,0 0 1 15,6 12 1-15,-1 13 3 16,-3 7 2-16,6 21-8 16,-1 11 4-16,11 18 8 0,-4 10 2 15,11 12 2-15,0-3-3 16,7 8-2-16,1 5-1 16,-1-10-4-16,-2-2-1 15,-8-3 3-15,3-5 0 0,-15 2 2 16,0 4 0-16,-10-4 1 15,-3-1 0-15,-6 0 0 16,-1-6-1-16,-5 6-4 16,-3-1-4-16,6-9-12 15,-7-1-25-15,-2-12-31 16,6-5-2-16</inkml:trace>
  <inkml:trace contextRef="#ctx0" brushRef="#br0" timeOffset="20113.6537">22605 15784 365 0,'0'0'0'0,"0"0"0"15,-8 0-7-15,8 0-47 16,0 0-18-16</inkml:trace>
  <inkml:trace contextRef="#ctx0" brushRef="#br0" timeOffset="20242.6783">22455 15729 478 0,'0'0'0'0,"0"0"-1"0,0 0-1 15,-4 12-9-15,-1 0-69 16,-3 3-3-16</inkml:trace>
  <inkml:trace contextRef="#ctx0" brushRef="#br1" timeOffset="29179.2213">11247 13114 0 0,'101'-5'7'16,"2"0"3"-16,-4-2 2 15,-3-1 2-15,4 1 2 16,1-3 3-16,-3 3-1 0,-1-3 2 16,2 2-3-16,-1-1-1 15,1 0-1-15,11 3-2 16,-6-2-2-16,0 1-1 16,3-1-2-16,-3 4 0 15,8-2-3-15,5-1-1 0,-5 2 1 16,2 0-3-16,-3 0 0 15,2 3-1-15,1-3 0 16,3 2 0-16,-5 0 0 0,-10 3 1 16,7-1-1-16,-5-2 1 15,4 3-1-15,6-2 1 16,-7-1 0-16,-2-2 2 16,8 0-1-16,2 0 0 0,-3-1 0 15,7 3 1-15,-6 0-9 16,-7 3-28-16,-4 0-27 15,0 0-3-15</inkml:trace>
  <inkml:trace contextRef="#ctx0" brushRef="#br1" timeOffset="39093.4056">4758 13332 45 0,'0'0'0'16,"0"0"1"-16,18 0 1 0,-6 0-1 15,6 2 1-15,6 2 2 16,9 1-1-16,2-5 2 16,11 4 0-16,7-4 1 0,7 3 1 15,7-3 0-15,-1 0 1 16,10-3 3-16,-1-1-1 15,11-1 3-15,1-4-1 16,5 2 1-16,2 2-2 16,6-3 1-16,2 4-3 0,4-1-1 15,9 0-2-15,4 0-1 16,3-2-1-16,0-1-1 16,7 1-1-16,8 0 2 15,-2-6-4-15,8 2 1 16,2-1 0-16,-4 3 0 0,2-3 0 15,5 1 3-15,-1 1-2 16,-5-2 1-16,3 3 1 0,0-3 2 16,0 1-1-16,-9-2 1 15,13 1 0-15,-1 2 0 16,3-2-2-16,-7 0 0 16,8-1 0-16,-1 1 0 0,1 3-2 15,2 1 0-15,-5-1 0 16,-2 6 0-16,-3-6-1 15,0 7 1-15,0-1-1 16,-4 0 1-16,-4 2-1 0,2 1 0 16,-5-3-1-16,1 0 1 15,-1 1 0-15,3 2-1 16,-4-3 1-16,-4 3-1 16,5-1 1-16,1 1-1 15,-2 0 1-15,-6 0-1 16,9 0 0-16,-3 0 0 0,-1 0 0 15,2 0 0-15,0 1-1 16,-1 2 1-16,0-3 0 0,1 2-1 16,-1 1 1-16,-4 0-1 15,6-2 1-15,3 2-1 16,-8 0 1-16,-2-1-1 16,6 1 1-16,1 0 0 0,-4-3-1 15,4 3 1-15,-1-3 0 16,-8 0-1-16,10 0 1 15,1 0 0-15,1 0-2 0,-4 2 2 16,3-2 0 0,0 1 0-16,1 5 0 0,1-3 2 15,-4-1-2-15,0 5 0 16,-5-1 0-16,5-1-2 16,-7 2 2-16,-2-2 0 15,4 5-1-15,2-6 1 0,-6 1-2 16,-2 3 2-16,5-4-1 15,1-1 0-15,-4-1 0 16,1 4 0-16,-4-6 1 16,-7 2-1-16,6 0 1 0,6 3 0 15,-10-5 0-15,-2 3 0 16,6 3 0-16,1-4-1 16,-3-1 0-16,3 3 0 0,-8 1 0 15,-4-3 0-15,7 1-1 16,-3 0-1-16,-5-3 2 15,-2 1 0-15,0 2 0 16,-5-3 0-16,2 3 1 16,0-3-1-16,-3 2 1 0,-7-2 0 15,3 0-1-15,-5 3 1 16,4-1 0-16,-6 0-1 16,-1 1 1-16,3 2-1 15,-4 2 1-15,1 1-1 0,-4 1 1 16,0 1 0-16,-7 3 0 15,10-4 0-15,-12 7 0 16,-3-1-1-16,-1-3 1 16,-6 2-1-16,-2-1 0 0,-5-1-2 15,-10 1 0-15,-6 0 0 16,-8-4-1-16,-5 2-1 16,-11-2 0-16,-4-1-6 0,-5 1 1 15,-10-9 2-15,5 17 1 16,-5-17 0-16,-15 17 3 15,-7-11-1-15,-13 2 3 16,-7-2 3-16,-17 3 0 0,-12-2-3 16,-10-5-2-16,-11 1 1 15,-12 0-3-15,-3-1 0 16,-13-2 2-16,-6 0-1 16,-4 0 2-16,-4-2 0 15,-6-4 1-15,-7 1 2 0,-3 1 0 16,-8-1 1-16,-3-4 0 15,-3 5 1-15,-8-1 0 16,-7 2-1-16,-5-2 1 16,-2 3 1-16,-8-3-2 0,-2 2 1 15,-7 1-1-15,3-1 0 16,-4 1 1-16,0-3-2 16,0 2 1-16,-2 3 0 0,7-4 1 15,-4 4-1-15,4 0 2 16,-3 0-1-16,3 0 0 15,-2 2-1-15,2 3 2 0,2 0-2 16,-1 0 0-16,-1 0-1 16,3 0 0-16,-3-3 0 15,3 3 0-15,4-2-1 16,0-3 1-16,1 2-1 16,4-2 1-16,1 3 0 15,4-3 0-15,1 3 0 0,-1-3 0 16,4 1 0-16,-1 2 0 15,5 3 0-15,-3-4-1 16,0 1-1-16,1 4 2 16,0-5-1-16,2 4 0 0,-3-4 0 15,5 2 0-15,1 2 0 16,2-4 1-16,-1 1 0 16,9 1 0-16,-42 6-3 15,8-2 3 1,1 4-1-16,0-4 0 15,1 1 1-15,7-2-1 0,-1 7 0 16,3-7 1-16,40 1 0 16,-3-3 0-16,3-1 0 15,0-1 0-15,2 2 0 16,-2-1 0-16,-1 2 0 16,4-4 0-16,-3 3 0 15,2-3 0-15,1 3 1 0,1-3-1 16,4 1 0-16,1-1 0 15,1 1 1-15,2-3 0 16,5 2-1-16,3-2 1 0,5 3 1 16,-3 0-1-16,3-2-1 15,-1 2 1-15,11 2 0 16,0 1 0-16,0-2 0 16,4-2 0-16,6 7 1 0,0-7-1 15,9 3-1-15,0-3 1 16,6 1 0-16,-2 2-1 15,6-2 0-15,2 4 0 0,1-2 0 16,1 5-1-16,2 2 1 16,0 2 0-16,5 1 0 15,1 1 0-15,6 4 0 16,6-3 0-16,1 2 0 16,9-2 0-16,0-2 0 15,8 3-1-15,8-6-2 0,6 6 0 16,1-4-2-16,10 1-3 15,4 0-1-15,9 2 1 16,0-4 1-16,9 2 0 16,11 0 2-16,3-3 1 0,9 3 1 15,1-6 4-15,11 2 1 16,-4 1-1-16,13-4-1 16,-4 2 1-16,1-6 0 0,10 4 0 15,-6-3 2-15,16 0 0 16,2 0 2-16,5 0 1 15,2-5 1-15,6 2 1 16,3-2 1-16,10 0-1 0,12 0 0 16,-7 0 0-1,3-2-1-15,8-1-3 0,0 1 1 16,3-3-2-16,12 3 2 16,-6-4-5-16,-3 1 1 15,11 4 1-15,0-5-1 16,-1 1 0-16,11 2 0 0,-7-1 1 15,3-2-1-15,4-1 0 16,-1 2 0-16,-3-3-1 16,-8 3 1-16,11-2-1 0,-2 2 1 15,-1-5-1-15,-10 6 1 16,8-6-1-16,3 0 1 16,-6 2-1-16,3 1 1 0,-4-4 2 15,3 4-1-15,-4-3 0 16,6 3 1-16,-1-1-1 15,-11 4 1-15,10-1 0 16,3-3-1-16,-6 6 0 16,-1-3-1-16,4 0 1 15,5 3 0-15,-4-1 0 16,1 1-1-16,1-1 0 0,-3 0 0 16,0 3 0-16,2 0-1 15,-6 0 0-15,-6 0-1 16,6 0 0-16,2 0 1 0,-10 0-1 15,-3 0 1-15,5 3-1 16,0-3 1-16,-2 0-1 16,5 3-2-16,-3-3 1 0,-7 0-1 15,7 0 0-15,0 0 0 16,-2 0-1-16,-5 0 1 16,3-3 1-16,-6 3 0 15,6-3 2-15,3 3-2 16,-5-1 2-16,-1 1 0 0,2 0 0 15,5-3 2-15,-8 3-2 16,10-2 0-16,-7 2 0 16,-8 0-2-16,9-3 2 15,1 3 2-15,-4-3-2 0,-5 3 0 16,4 0 0-16,-6 0 1 16,7-1-1-16,5 1 1 15,-3 0 0-15,-6 0 0 16,6-3-1-16,3 3 0 0,-4 0 1 15,7-3-1-15,-6 3 1 16,-5-2-1-16,8-4 0 0,2 3 0 16,-4 1 0-16,-1 1 0 15,3-3 1-15,0 2-1 16,-1-3 0-16,0 2 0 16,-3 0 0-16,-3-1 0 15,2 1 0-15,5 3 0 0,-3-2 0 16,-2 2 0-16,-2-3 1 15,3 3-1-15,4 0 0 16,4 0 0-16,-4 0 0 16,-8 0 0-16,6 0-1 0,0 0 1 15,-6 0 1 1,3 3-1-16,-6-1 0 0,-1 4 1 16,0-2-1-16,6 4 2 15,-1-2-2-15,-6 0 1 16,5 2-1-16,-7-2 0 0,8 1 0 15,2-1 0-15,-6 2 0 16,-4 0 0-16,0-1-1 16,-2 3 2-16,1-2-1 0,6-2 0 15,-5 4 0-15,-7 0 0 16,-1 0 1-16,-2-2-1 16,1 2 1-16,0 2-1 15,-10 1 0-15,-4-3 1 0,-2-1-1 16,-5 1 0-16,-7 3 0 15,-3-4 1-15,-8 1-1 16,-9-2 0-16,3 2 0 16,-6-2 0-16,-8 1-2 0,2 1 0 15,-9 0-1 1,-2 0 1-16,-6-3-1 0,-2 3 0 16,-6-3-3-16,-4 4-2 15,-2-4 3-15,-10-7-1 16,10 11 2-16,-10-11 0 0,-7 12 1 15,-6-5 1-15,-10-2 2 16,-7 4 2-16,-7-1 0 16,-7-1 0-16,-9-2 1 15,-4 2-2-15,-7-1 0 0,-6 0 0 16,-2 0 0-16,-5 2 0 16,-5-4-1-16,-3 2 1 15,-7-1-1-15,-7 0 3 0,-3-1-3 16,-12-1 0-16,-1 2 0 15,-4-2 0-15,-5 0 0 16,-5-2 0-16,-10 2 1 16,4-1-1-16,-9 1 0 0,1-1 0 15,-8 0 1 1,-3-2-1-16,-3 0 0 0,-4 0 0 16,-6 0 1-16,-4 0-1 15,-2-2 0-15,-5 0 0 16,2-1 1-16,-6 1-1 0,1 2 1 15,-1 0-1-15,-4 0 0 16,0 0 1-16,-1 0-1 16,1 2 2-16,-6-2-2 15,0 0 0-15,-1 3 0 0,0-3 0 16,-7 0-2-16,3 0 2 16,2 0 0-16,-10-3-1 15,7 3 1-15,-8-2 0 0,1 2 0 16,2 0 0-16,-6 0 0 15,0 0 0-15,0 0 0 16,5 0 0-16,0 0 1 16,2 0-1-16,1 0 2 0,6 2-2 15,0-2 0 1,3 3 1-16,1-1-1 0,0-2-1 16,5 0 1-16,-5 2 0 15,4-2-2-15,-1 3 2 16,0-3 0-16,0 0-1 0,1 3 1 15,6-3 0-15,-1 0 0 16,1 0 0-16,4 0 0 16,4 0 0-16,1 0-1 15,0 0 1-15,5 0 0 0,1 0 0 16,0 0 0-16,1 2-1 16,4-2 1-16,0 2 0 15,-2 1 0-15,2-1 0 0,5 3-1 16,-1 0 1-16,3 0 0 15,5-2 0-15,-5-1 0 16,7 1 0-16,0-2-1 16,-2 2 1-16,4-3 0 15,4 5 0-15,2-5 0 0,5 6 0 16,-3-4 1-16,8 3-1 16,0-2 0-16,7-1 1 15,5 1-1-15,-5 0 0 16,8-3 1-16,-1 2-1 15,6-2 0-15,4 0 0 0,-1 0 0 16,3 0 0-16,-2-2 0 16,10 2 0-16,0-3 0 15,6 3 0-15,2 0 0 0,2 0 0 16,4 5 0-16,5-1 1 16,7 4-1-16,1 2 0 15,6 0 0-15,0-1-1 16,8 4 0-16,-3-1-1 0,3 3-2 15,12 0 0-15,-7 0-1 16,10 0 0-16,-4 0 0 16,6-3 0-16,2 3-1 15,3-3 1-15,2 6 2 16,0-4-1-16,10-1 0 16,-3 2-1-16,11 2-1 0,-3-5 1 15,10 5 0-15,3-5-1 16,7 5 1-16,15 2 2 15,-2-7-1-15,6 3 1 0,6-3 3 16,10 1-1-16,-5-6 1 16,9 2 0-16,1-3 0 15,-3-3 1-15,11-3 1 0,-4 0 1 16,8 0-1-16,6 0 1 16,-4-3 2-16,9 2 2 15,1-7 1-15,3-2 1 16,5 2 2-16,-1-4-2 0,7 1 1 15,2-1 0-15,2 0-1 16,3 0-2-16,4 2 0 16,-2 2-3-16,9-4 0 15,9 4-1-15,-6-2-1 16,6 2 0-16,2 1 0 0,-3-2 0 16,5 2-1-16,3-1-1 15,-5 0 0-15,-3 4-1 16,4-4 1-16,-8 1-2 15,1-1 2-15,5 2 0 0,-6 0 0 16,-1 0 0-16,1 1 0 16,-1 1 2-16,3 1-2 15,5-2 1-15,0 1 0 0,-5 1-1 16,7-2 1-16,-5 0-1 16,6 3 1-16,4-3-1 15,-5 0 1-15,-2 0-1 16,3 2 0-16,2 1 0 0,-7-1 1 15,10 1-1-15,-5 2 0 16,-5 0 0-16,8 0 0 16,3 0 1-16,-3 0-1 15,-1 2 0-15,7 1 0 16,-7-1 1-16,7 1-1 16,6-1 0-16,-7 4 0 0,0-4 0 15,6 3 0-15,0-3-1 16,-2 0 0-16,5 1 1 15,-10-3-1-15,-5 5 0 0,5-2 1 16,1-2 0-16,-5 2 0 16,-7 2-1-16,4 0 1 15,-1 0 0-15,-1 0 0 0,0 0 0 16,-4-1 0-16,-2 2 0 16,1 0 0-16,6-4 0 15,-5 2 1-15,1-1-1 16,-1 0 0-16,0-1 1 0,4 1-1 15,6-3-1-15,-8 2 1 16,-1-2-1-16,5 0 0 16,-9 0-1-16,6 0 0 15,5-2 1-15,-8-3 0 16,-2 2 1-16,5-4-1 0,-5 5 1 16,5-6 0-16,5 4 1 15,-6 0-1-15,-1-1 0 16,2 0 0-16,8 2 0 15,-5-1 1-15,5-1-1 0,-6-1-1 16,-4 2 1-16,5-1 0 16,1 0-1-16,-4 0 1 15,-2 1 1-15,-1 1-1 16,-2-2 1-16,-1 2 0 0,7 3 1 16,-7 0-1-16,1 0 0 15,-3 0 0-15,-4 3 0 16,4-1 0-16,9 4-1 0,-14-4 1 15,2 0-1-15,4 3 0 16,-10-3 1-16,4 1-1 16,3 2-1-16,-10-1 1 15,0 2 0-15,-5-1 0 16,-4-1 0-16,0 1-1 0,-3 3 1 16,-2-4 0-16,-2 5 0 15,-1-4 0-15,-3 2 0 16,-5 1-1-16,-2-4 1 15,-3 1 0-15,0 3 0 16,-7-1 0-16,-9-2 0 0,2 2 0 16,-6 0 0-16,-2-1 0 15,-7-1-1-15,1 0 1 0,1-1 0 16,-8 2-1-16,1-4 0 16,-5 6 0-16,-2-6-1 15,-3 6 0-15,-1-5 1 16,-7 1-1-16,2 1 0 0,-4 3 0 15,-8-8-3-15,13 12 1 16,-9-2-2-16,-4-10 2 16,0 19 0-16,0-9 1 15,-2 6 1-15,-8-7 1 16,-3 6 2-16,-3-2 1 16,-14-1-1-16,2 0 0 15,-6 3 0-15,-4 0-2 0,-4-2 1 16,-5 4-1-16,-1 0 0 15,-6 0 0-15,1-2 1 16,-14-1-1-16,-5 4 1 0,-10-3 1 16,-5 3-1-16,-10-4 0 15,-10-1 0-15,-4 2 0 16,-11-5 1-16,-2 5-1 0,-7-5 0 16,-5 2 0-16,-6 1 1 15,1 2-1-15,-8-4 0 16,-3 2 1-16,-2-3-1 0,-3 2 0 15,3-2 0-15,-7 0 0 16,2-2 0-16,-4-1 0 16,2 1 0-16,0-1 0 15,-1-2 0-15,0 0 0 16,1 0 0-16,0-1-1 16,-1 2 1-16,3-2 0 0,0-1 0 15,-3 1 0-15,0-1 0 16,1 2 0-16,1-2 0 15,-1-3 0-15,2 0 0 16,-4 0 0-16,5 0-1 0,4 0 1 16,2 0 0-16,-2-5 0 15,5 2 0-15,6 0 1 16,-4-1-1-16,7 1 1 0,2 1-1 16,0-3 0-16,7 2 1 15,-2 1-1-15,1-3 1 16,4 3-1-16,4-1 0 15,-4 1 0-15,-1-3 3 16,3 2-3-16,4 2 0 0,0-2 0 16,0 0 0-16,0 1 0 15,5-4 0-15,0 4 0 16,6 0 0-16,2-1 0 16,-1-2 0-16,6 3 0 15,0-4 0-15,4 2 0 0,3-2 0 16,5-2 0-16,0 4 0 15,5-1 0-15,-3 2 0 16,9 1 0-16,3 0 0 0,1 2 0 16,5 0 0-16,2 0 0 15,6 0-3-15,5 0 3 16,4 0 0-16,2 2 0 0,1 3 0 16,5 0-1-16,-5-2 1 15,7 1-1-15,5 4 0 16,3-3 1-16,2-1-2 15,10 4 1-15,0-2 0 0,11-2-2 16,4 2 0-16,-3 2-2 16,13-8 0-16,-7 9-2 15,7-9 1-15,0 7 0 16,0-7 1-16,2 13 2 16,-2-13 1-16,18 11 1 0,-6-5 2 15,6 0 2-15,-1 2 0 16,10 3 0-16,3-4 0 15,2 4-1-15,5-4-1 16,-2 2 1-16,10 4 1 0,-3-4-2 16,11 7 1-16,-10-9-1 15,8 2 0-15,6-1 0 16,-4 1-1-16,14-5 2 16,2-4-2-16,4 2 0 0,3-2 0 15,1 0 0-15,3 0 1 16,2-2-1-16,3-3 1 15,-4 2-1-15,6-7 0 16,-2 5 1-16,0-5 0 0,3 7 0 16,2-6 2-16,0 4-2 15,7-2 0-15,-7 5 1 16,2-1 0-16,0 3-1 16,-3 0 2-16,3-3-2 0,-1 3-1 15,2-5 1-15,-1 3 0 16,0-1 0-16,2 3-1 15,-2-4 1-15,0 1-1 16,7 1 0-16,4 2 1 0,-7-3-1 16,-1 3 0-16,4-3 3 15,-4 3-3-15,2 0 0 16,5 0 0-16,-8 0 0 16,-2 0-3-16,0 3 3 0,-2-3-1 15,2 3 0-15,-6-3 0 16,4 2 1-16,0-2-1 15,-3 3 1-15,0-3 0 16,0 0 0-16,-1 0-1 0,4 0 1 16,5 0 0-16,-9 0 0 15,1 0 0-15,1-3 0 16,-1 1 0-16,0 2 0 16,1 0 0-16,-2-3 0 15,4 0 0-15,-2 3 1 0,-1-1-1 16,5 1 0-16,-3-3 0 15,4 0 0-15,1 0 1 16,-1 1-1-16,-1 0 0 16,0-2 0-16,-2 3 0 0,2-2 0 15,0-2 0-15,-1 2 1 16,-1-2-1-16,-4 1 1 16,1 1-1-16,0-2 1 0,-4 2 2 15,2 2-3-15,2-2 1 16,-6 3 0-16,-1 0 0 15,-1 0 0-15,-2 0-1 16,3 0 1-16,-1 3-1 0,1-2 0 16,-1 2 1-16,-1 0-1 15,-4-1-1-15,1 1 1 16,-3-2 0-16,-5 2 0 16,0 0 0-16,-5-1 0 15,-7-2 0-15,7 3 1 16,1 2-1-16,-6-1 2 0,5 0-2 15,-3 0 0-15,6 5 0 16,-5-5-2-16,0 4 1 0,-7-1 0 16,-2-2-1-16,-1 0 1 15,-9 2 0-15,5-2-2 16,-7 8 2-16,1-9 0 16,0 6 1-16,-3-5-1 0,0 5 0 15,-4-2 0-15,-1 5 0 16,-5-6-2-16,4-2 0 15,-12 4 0-15,-4 2-2 16,0-2 2-16,-5 4-2 16,-1-4 1-16,-4 1 0 0,1 3 0 15,-4-4 0-15,1 4-1 16,-1 0 2-16,-2 2-2 16,0-3 2-16,0-1 1 15,0 5-2-15,-5 0 3 16,-3-2 0-16,-4 1 1 0,-6-1 1 15,-1 1 0-15,-5-2 1 16,-7-1 1-16,-8 5-2 16,-2-4 0-16,-5-1-1 0,-2 1 0 15,-4-3 0-15,0-1-1 16,-8-2 1-16,3 1-1 16,-3 0 1-16,-9-4 0 15,-6 1 0-15,-2 1 0 0,-3-2 1 16,-7 1-1-16,-3 0 1 15,-4 3-1-15,-7-6 0 16,-2 4 1-16,6-4-1 16,-7 1 1-16,-3 1-1 0,-2-1 0 15,-3-3 2-15,2 2-2 16,6-2 1-16,-5 0-1 16,0 3 1-16,-3 0-1 15,-3-3 0-15,2 0 1 16,5 1-1-16,-6-1 0 0,-3 3 1 15,3-3-1-15,-5 0 0 16,2 0 0-16,2 0 0 16,-2 0 0-16,-5 0 0 15,3 0 0-15,-1 0 0 0,1 0 0 16,1 0 0-16,-2 0 0 16,-2-3 0-16,3 2 1 15,2-2-1-15,7 0 1 0,-2 3-1 16,1-5 2-16,-1 3-2 15,5-3 1-15,5 3-1 16,3-4 1-16,-3 1-1 16,4 0 1-16,2-3 0 15,3-1 0-15,4 1 1 0,2-1 0 16,-3 1-1-16,9-2 0 16,-4 1 1-16,5-1 0 15,-1 2-1-15,1 1-1 16,0-1 1-16,4 2-1 0,-7-3 1 15,1 4-1-15,2-2 0 16,-4 2 1-16,2 0-1 16,1 0 0-16,1 0 0 15,-5 0 0-15,4 2 1 0,-4-1-1 16,3 1 0-16,-1 1-1 16,2 0 2-16,1-1-1 15,2 0 0-15,2-2 1 0,4 5-1 16,2 0 0-16,5-2 0 15,3 2 0-15,0 0 2 16,5 0-4-16,4 0 2 16,4 5 0-16,2-3 0 15,7 4-1-15,3-2 1 0,5 1-2 16,9 0 0-16,1 0-2 16,7 2 1-16,0 1-3 15,5 0-1-15,10-8 0 16,-9 14-1-16,9-4 2 15,0 0 0-15,1 0 4 0,9 3 0 16,3-1 3-16,2 0 0 16,4 0 3-16,1 0-1 15,8 3 0-15,-3-1 0 0,10 0-2 16,2-4 0-16,0 2-1 16,5 1 1-16,0-1-1 15,9-2 0-15,-5 2 2 16,9-2-2-16,0 1 1 0,-3-2 0 15,8 2 1-15,0 6 1 16,7-8-1-16,0 6 0 16,4-2-1-16,5 1 2 15,-2-4-2-15,3 2 0 16,1-4-1-16,-2-2 1 16,7-2-1-16,4 1 0 0,-4-2 1 15,5-1 0-15,-1-2 1 16,2 0 0-16,6 3 0 15,4-3 0-15,-4 0 2 16,-3 0-2-16,5 0 0 0,-3-3 0 16,5 3 0-16,11-2-1 15,-8 2 0-15,3-3 0 0,1 1 0 16,-4-1-1-16,7 1 2 16,4 0-1-16,-7-1-1 15,-3 0 1-15,-2-2 0 16,-2 2 2-16,6 2 2 0,2-2-1 15,-8 1 1-15,1-2 0 16,-1 2 2-16,0 2-1 16,9 0-2-16,0 0-1 15,0 0 1-15,-5 0-2 16,5 0-1-16,-4 2 0 0,3-2 0 16,2 0 0-16,-6 0-1 15,-2 0 0-15,-1 0 0 16,0 0 0-16,1 0 1 15,9-4-1-15,-9-1-1 0,-1-3 0 16,2 3 1-16,-3-5-1 16,5 5 1-16,1-5-1 15,-8 8 0-15,-1-5 1 0,2 7 0 16,-1-3 1-16,0 3-1 16,-2-2 0-16,-1 2 0 15,0-2 0-15,-4 2 0 16,-2-3 0-16,3 3 0 0,-6 0 0 15,-1 0 0-15,8 0 0 16,-13 0 0-16,-4 0 0 16,-1 0-1-16,-1 3 1 15,-6 1 1-15,-2 6-1 16,-6-5 1-16,-10 10-1 0,1-8 0 16,-12 6 1-16,4-4-2 15,-2 9 1-15,-5-10-2 16,-6 2 0-16,-1 2-1 15,-3-3-1-15,-8 4 1 0,3-3-2 16,-10 2 1-16,-2 4-1 16,-6-4 0-16,1 3 0 15,-3 2 1-15,-3 0-1 16,-4-2 1-16,-6 3-1 0,-4-1 2 16,-6-2-1-16,1 2 2 15,-6-5 1-15,-1 3 0 16,-6-2 1-16,-2-4-1 0,-4 1 2 15,-1 1-1-15,-4-2 0 16,-9 2 0-16,0-2 1 16,-9 1-1-16,-9-3 1 15,-1 3-1-15,-6-3 0 16,-4 4 1-16,-8-7-1 16,-7 1 0-16,-1 4 0 0,-2-8 0 15,-5 5 1-15,-2-4-1 16,-6 1 0-16,1-1 2 15,-3 1-2-15,0-1 1 16,3 0-1-16,0-2 1 0,-6 3-1 16,1 0 1-16,0-3 0 15,-3 0-1-15,0 0 0 16,0 0 1-16,-2 2-1 0,2-2 1 16,0 0-1-16,3 0 0 15,-5 0 0-15,2 0 0 16,-5-2 0-16,2-1 0 0,1 0 2 15,-6-1-2-15,0 1 0 16,-3 1 0-16,6-1 0 16,-5 1 1-16,2-2-1 15,-3 2 0-15,2 1 1 0,-1-5-1 16,0 1 1-16,-3-1-1 16,4 2 0-16,1-4 0 15,-1-1 0-15,1 4 0 16,-6-2 0-16,5-1 0 15,-2 1 0-15,1 0 0 16,-1-1-5-16,-2 1-13 0,4 7-34 16,-9-3-6-16</inkml:trace>
  <inkml:trace contextRef="#ctx0" brushRef="#br1" timeOffset="49589.4989">9245 13053 0 0,'0'0'0'0,"0"0"3"15,0 0 0-15,10 0 2 16,2-3 0-16,3 3 2 15,10-3 1-15,3 2 0 16,14-2 1-16,5 0-1 0,7 1-2 16,12 2 0-16,-2 0-1 15,3 0-3-15,4 0-1 16,0 0-2-16,-4 0-1 0,-5 0-1 16,5 2 1-16,4-2-2 15,0 0 1-15,-4 0-1 16,1-2 2-16,1-1-1 15,-9-3 1-15,-3 5 0 16,-10-4-1-16,-17-1-1 16,-3 4-7-16,-6 2-9 0</inkml:trace>
  <inkml:trace contextRef="#ctx0" brushRef="#br1" timeOffset="50560.6963">9437 13552 126 0,'0'0'9'0,"0"0"7"0,0 0 3 15,0 0 3-15,0 0 2 16,2-10 5-16,-2 10 0 16,0 0 0-16,0 0-8 15,0 0-8-15,0 0-3 16,0-9-4-16,0 9-2 0,0 0-1 15,13 0 2-15,6 3-1 16,9-3 1-16,11 1 1 16,9-1 2-16,9 3 1 15,5-3 0-15,7 0-2 0,2 0-2 16,-4 0 0-16,0 0 0 16,-5 0-2-16,2 0 1 0,-9 0-1 15,0 0-1-15,-5 0 0 16,-6 0-1-16,-7 0 0 15,-4 0 0-15,-8 0 0 16,-8 0 0-16,-2 0 0 16,-7 2 2-16,-8-2 1 0,0 0 0 15,0 0 0-15,0 0 0 16,-8 0 0-16,-9-2-1 16,-3-2-1-16,-12 1 0 15,-5 0-3-15,-9-2 1 0,-9 5 0 16,-7 0 0-16,0 0 0 15,-7 0 0-15,0 0 0 16,-2 0 0-16,7 0 0 16,2 0 0-16,8 0 0 15,6 0 0-15,6 0 0 0,12 0 0 16,2 0 1-16,13-3-1 16,3 3-1-16,12 0 0 0,-10-1-1 15,10 1 1-15,7 0 0 16,12 0 0-16,18 0 0 15,2 0-1-15,16 0 2 16,12 0 1-16,5-3-1 16,10-2 0-16,-2 0 0 0,-3-2 1 15,-8-1-1-15,-12 4 0 16,-7 1 0-16,-8-2 1 16,-14 5-1-16,-9 0 0 15,-6-2 0-15,-2 2-2 16,-11 0-4-16,0 0-4 15,0 0-13-15,0 0-55 0,-16 0-5 16</inkml:trace>
  <inkml:trace contextRef="#ctx0" brushRef="#br1" timeOffset="51272.9523">9534 12939 182 0,'0'0'10'0,"0"0"5"0,-13 0 5 16,13 0 2-16,-14-3 0 15,14 3-1-15,-13-2-2 0,13 2 2 16,0 0-7-16,0 0-3 16,18 9-3-16,8-1-1 15,12-1 0-15,6 1 4 0,19-1-1 16,7 0 0-16,9-2-2 15,1-2-1-15,4-3-2 16,-5 0 0-16,1 0-2 16,-10-3 0-16,-8 1-1 0,-12-1 0 15,-8 3-1-15,-13 0 0 16,-6 0 0-16,-7 0 2 16,-7 0-1-16,-9 0 0 15,0 0 0-15,-20 0 1 0,-2 0-1 16,-12 3 0-1,-7-3-1-15,-9 5-1 0,-12 0 0 16,-5-1 1-16,-7 1-1 16,1 2 0-16,-1-1 0 0,7-1 0 15,3 1 0-15,5-3 0 16,13 3 0-16,11-6 0 16,5 3 0-16,10-3 0 15,8 2-1-15,12-2 0 0,-8 0 0 16,8 0 0-16,13 0 0 15,9 0 0-15,13 0 0 16,7 0 1-16,15 0 0 16,10 0 1-16,8 0-1 0,8 0 1 15,-7 0-1-15,-7 0 0 16,-6 0 1-16,-9 0-5 16,-11 0-13-16,-10-2-61 15,-13 4-1-15</inkml:trace>
  <inkml:trace contextRef="#ctx0" brushRef="#br1" timeOffset="68034.3233">139 13438 120 0,'0'0'8'0,"0"-6"5"15,2-2 4-15,7-5 4 0,2-4 3 16,7-2 2-16,4-13 0 16,8-9 3-16,10-6-6 15,8-15-4-15,9-12-4 0,15-16-2 16,7-8-2-16,13-12 0 16,5-6-2-16,7-8-1 15,6 1-2-15,7-9-1 16,0 9 0-16,-3 0-1 0,-2 3 0 15,0 6-1-15,-8 5-1 16,-4 7 0-16,-8 13-1 16,-13 12 0-16,-11 11-1 15,-12 13 1-15,-13 11-1 0,-11 13 0 16,-13 10-5-16,-6 10-5 16,-13 9-10-16,0 0-32 15,-15 18-24-15,-4 6-6 16</inkml:trace>
  <inkml:trace contextRef="#ctx0" brushRef="#br1" timeOffset="68689.8179">390 13929 96 0,'0'0'6'16,"0"0"7"-16,3-7 2 16,6-3 4-16,1-2 3 15,9-5 2-15,0-9 1 0,13-6 1 16,4-5-2-16,8-15-7 15,13-9-1-15,7-14-2 16,9-10 1-16,7-12-1 0,11-12-2 16,9-9 1-16,7-8-1 15,4-3 0-15,1-3-3 16,5 4-2-16,-4 2-1 16,0 6-2-16,-6 9-1 0,-7 14-1 15,-11 8-1-15,-9 17-1 16,-15 13 0-16,-15 12 0 15,-8 8-1-15,-13 13 1 16,-8 4 0-16,-12 9-1 16,-4 4 1-16,-5 9-2 0,0 0 0 15,0 0-2-15,0 0-3 16,-10 0-3-16,0 9-6 16,0 4-8-16,-4 8-5 15,-6-2-9-15,-1 6-5 0,0 2-6 16,-4 0 0-16,4 0 3 15,1-2 2-15,1 0 7 16,4-10 12-16</inkml:trace>
  <inkml:trace contextRef="#ctx0" brushRef="#br1" timeOffset="68789.5139">2074 12101 13 0,'0'0'25'15,"0"0"4"-15,2-4 1 16,-2 4 3-16,15-18-1 0,-7 7-8 16,1 2-10-16,3-6-14 15,4 5-20-15,-7-7-33 16,9 2-5-16</inkml:trace>
  <inkml:trace contextRef="#ctx0" brushRef="#br1" timeOffset="69449.7295">2099 11298 190 0,'0'0'10'0,"0"0"4"15,0 0 5-15,-8-9 2 16,8 9 3-16,0 0-1 0,-5-13-1 16,5 13 1-16,0-10-7 15,0 10-3-15,20-6-4 16,-3 6-3-16,5 0-2 16,4 0 0-16,2 1 0 0,2 10-1 15,3-2 0-15,0 11-2 16,-6 0 1-16,1 5-1 15,-6-1 1-15,0 9 0 16,-4-1 1-16,-6 5-1 16,-6 2 0-16,-4 1 0 15,-4 2 0-15,-9-2 0 0,-4 3 0 16,-5-7 0-16,-2 0-1 16,2-2 0-16,-2-7 2 15,1-5-3-15,2-2 0 0,4-5-2 16,-2-9-4-16,8 2-9 15,-2 1-30-15,-2-9-32 16,13 0-5-16</inkml:trace>
  <inkml:trace contextRef="#ctx0" brushRef="#br1" timeOffset="69982.9277">2215 11204 290 0,'0'0'6'15,"0"0"2"-15,0 0 1 16,0 0 0-16,0 0-1 16,0 0 1-16,0 0 0 0,0 0 2 15,6 5-4-15,8 8-1 16,9-1-1-16,2 8 4 16,7-2 0-16,3 6 0 0,9-2 0 15,-1 0 0-15,12 2 0 16,-1-5-1-16,3 5 0 15,5-4-2-15,8 0 0 16,4 1-2-16,0-2 1 16,9 1-2-16,-6-1-1 15,0 3 0-15,0 2-1 0,-7-3-1 16,-4 1 1-16,-8-2-2 16,-3 3 1-16,-13-3 0 15,-4-2 0-15,-6-4-1 16,-8-2 1-16,-6-2 0 0,-3 0 0 15,-5-8-1-15,-10-2 0 16,7 7-1-16,-7-7-5 16,0 0-6-16,0 0-14 0,0 13-52 15,0-13-2-15</inkml:trace>
  <inkml:trace contextRef="#ctx0" brushRef="#br1" timeOffset="70649.5512">2209 11908 184 0,'0'0'8'0,"0"0"4"0,0 0 6 16,0 0 4 0,0 0 2-16,0 0 0 0,0 0-3 15,0 0 2-15,0 0-8 16,0 0-3-16,0 0-3 0,12 2-3 16,6 6 0-16,8 2 0 15,8 5 2-15,12-3 0 16,5 3 1-16,7-1 0 0,6 4-1 15,6-3-1-15,2 2-1 16,0-3-1-16,1 4-1 16,-4-4-1-16,-2 4 0 0,-3 0-1 15,2-3 0-15,-7 2-1 16,-2 0-1-16,-7 1 1 16,-2 0-1-16,-7-1 0 15,-4-2 1-15,-7 2-1 16,-2-3 0-16,-8-2 0 0,-3-1 0 15,-4-2 0-15,-4 0 0 16,-9-9 1-16,13 7-1 16,-13-7 0-16,0 0 0 15,0 0 0-15,8 5-2 16,-8-5-2-16,0 0-4 16,0 0-12-16,0 0-31 0,0 0-30 15,3-5-2-15</inkml:trace>
  <inkml:trace contextRef="#ctx0" brushRef="#br1" timeOffset="70820.7251">3510 12314 271 0,'0'0'1'0,"0"0"0"16,0 0-1-16,0 0-2 15,0 0-4-15,0 0-27 0,0 0-28 16,0 0-3-16</inkml:trace>
  <inkml:trace contextRef="#ctx0" brushRef="#br1" timeOffset="72660.1095">3650 11754 154 0,'0'0'10'16,"0"0"5"-16,0 0 6 15,0 0 1-15,0 0 3 16,0 0 1-16,0 0 0 16,5-3-1-16,-5 3-9 15,0 0-5-15,9 0-3 0,2 3-2 16,1 2-1-16,6 3-2 16,2-1 1-16,9 4 0 15,2 1 0-15,5 0-1 16,2 0 0-16,-6 3-1 0,3 0 0 15,-1-3-1-15,-4-3 0 16,-2 5 0-16,-6-7-1 16,0 1 0-16,-7-4-2 15,0-1 0-15,-5-1-1 16,-10-2-2-16,12 6-2 0,-12-6 1 16,0 0-2-16,0 0 0 15,0 0 1-15,0 0 0 16,0 0 1-16,0 0 0 0,0 0 2 15,0 0 1-15,0 0 1 16,0 0 1-16,2-8 2 16,-2 8 0-16,0 0 1 0,0 0 1 15,-2-7 0-15,2 7-1 16,0 0-1-16,-12 0 0 16,12 0-1-16,-10 15 0 15,3-3-1-15,-3 4 0 16,-1 7 0-16,2 3 1 0,-6 0 0 15,0 2 0-15,0 5 0 16,-2-2 0-16,-4 1 0 16,2-3-1-16,-1 2 0 15,-5-4-2-15,8-2-1 16,-3-4-1-16,8-3-2 16,-6 2-5-16,6-9-7 0,-2 3-9 15,14-14-13-15,-11 9-12 16,3-6-15-16</inkml:trace>
  <inkml:trace contextRef="#ctx0" brushRef="#br1" timeOffset="72917.0354">3622 12368 165 0,'0'0'4'15,"0"0"-1"-15,0 0 1 16,0 0 1-16,0 0 1 16,5-2 1-16,-5 2 2 15,12-5-1-15,-1-2-3 16,1 1 1-16,1-3 0 16,1-1-2-16,4-2-6 0,-3-6-8 15,0 8-18-15,2 5-29 16,-8-3-3-16</inkml:trace>
  <inkml:trace contextRef="#ctx0" brushRef="#br1" timeOffset="73234.464">3609 12341 265 0,'0'0'6'0,"0"0"4"0,0 0 1 16,0 0 1-16,-7-7-3 16,7 7 2-16,0 0-1 0,0 0 0 15,5 3-5-15,6 6-3 16,1 1-3-16,6 2 1 15,1 5 0-15,1-1 0 16,3-3-1-16,-8 2-3 0,7-3-6 16,-10-3-10-16,3-1-23 15,0 4-26-15,-5-5-5 16</inkml:trace>
  <inkml:trace contextRef="#ctx0" brushRef="#br1" timeOffset="74065.4178">3960 12344 240 0,'0'0'7'16,"0"0"3"-16,0 0 0 0,0 0 1 15,0 0 1-15,0 0 1 16,0 0 1-16,0 0 2 15,10 7-7-15,1 3-1 0,-2 2 1 16,6 6 0-16,0 2-2 16,1 2-2-16,8 3 1 15,-4 0-1-15,0-1-3 16,-1 2 0-16,2-5-1 16,-5-1-1-16,2-1-1 0,0-1-1 15,-4-3-3-15,-2 0-4 16,1-2-4-16,-3-3-8 15,-3-3-17-15,6 5-31 0,-13-12-8 16</inkml:trace>
  <inkml:trace contextRef="#ctx0" brushRef="#br1" timeOffset="74590.9639">4146 12396 192 0,'0'0'-2'0,"0"0"2"16,0 0 0-16,0 0 3 15,3 5 1-15,4 3 1 16,2 4 0-16,3 5 1 15,5 0 1-15,0 3-2 16,6 0-6-16,-1 3-14 0,4-6-37 16,-2 2-8-16</inkml:trace>
  <inkml:trace contextRef="#ctx0" brushRef="#br1" timeOffset="75886.9203">4060 12148 144 0,'0'0'7'0,"0"0"3"0,0 0 3 16,-4-10 3-16,4 10 1 15,0 0 1-15,0-12 1 16,0 12 1-16,6-10-5 15,-6 10-2-15,13-15-3 16,-6 5-1-16,3 4-1 16,0-3 1-16,2 1 0 0,0 4-2 15,-1-1 0-15,-11 5 0 16,15-5 0-16,-15 5-1 16,10 0 0-16,-10 0 0 0,12 10 0 15,-12-10-1-15,15 10 0 16,-2 1 0-16,-1-2 1 15,3 1-1-15,2 2 0 16,1-2 0-16,2 2 1 0,2 3-1 16,3 0 1-16,1 0-1 15,3 0-1-15,3 2 0 16,0-2-1-16,0 2 0 0,-2 0-1 16,0-5-1-16,0 5 0 15,-5-3 0-15,0-2 0 16,-9 1-1-16,5-4 0 15,-7 1 1-15,-1-5-1 0,-3 3 0 16,-10-8-1-16,15 7-1 16,-15-7-1-16,0 0-1 15,0 0-3-15,8 0-6 16,-8 0-9-16,0-7-37 16,0 7-20-16,0 0-6 15</inkml:trace>
  <inkml:trace contextRef="#ctx0" brushRef="#br1" timeOffset="76431.8888">4199 12550 313 0,'0'0'6'15,"0"0"5"-15,0 0-1 16,0 0 0-16,0 0 1 16,0 0 3-16,10 4 1 0,3-1-1 15,-1 2-4-15,13 2-3 16,5 3-1-16,4 0 2 16,6 2-1-16,3 4-2 0,-1-2 0 15,-5-1-1-15,0 1-1 16,-2-1 0-16,-8-1 0 15,-3 1-1-15,-8-1 0 16,-2-3-1-16,-3 2 1 0,-11-11-1 16,12 10 1-16,-12-10 0 15,0 0 0-15,0 0 0 16,0 0 0-16,0 0 0 16,0 0-1-16,0 0-2 15,0 0-1-15,0 0-4 16,0 0-5-16,0 0-17 0,0 0-49 15,-7 3-6-15</inkml:trace>
  <inkml:trace contextRef="#ctx0" brushRef="#br1" timeOffset="76983.9295">4589 12705 219 0,'0'0'9'0,"0"0"4"0,0 0 3 15,0 0 4-15,0 0 1 16,9 6 2-16,-9-6 1 16,19 6 3-16,-4-2-8 0,-3 3-3 15,5 0-4-15,4 4 0 16,0-2-3-16,2 4 0 15,-1-1-2-15,6 3-2 16,-5-1 0-16,5 2-1 16,0-4 0-16,-4 3-1 0,2-5 0 15,-1 2-1-15,0-2-1 16,-6-3 1-16,-3-2-1 16,-4 0 1-16,1-2-1 15,-13-3 2-15,9 5-2 16,-9-5 1-16,0 0-1 0,0 0 0 15,3-5-2-15,-3 5-1 16,-3-11-2-16,3 11-3 16,-9-17-6-16,1 5-10 0,3-2-39 15,0 6-23-15</inkml:trace>
  <inkml:trace contextRef="#ctx0" brushRef="#br1" timeOffset="77416.5987">4855 12401 371 0,'0'0'5'16,"0"0"2"-16,0 0 1 0,-10-8 1 15,10 8 0-15,0 0 0 16,0 0 0-16,-6 13 0 16,10 4-3-16,2 8-3 0,8 4-1 15,-2 12-1-15,6 3 1 16,-2 3 0-16,7 2-1 16,-5-7 0-16,-1 4-1 15,-2-10 1-15,0-3 0 16,-5-6-2-16,-2-5-3 0,-3-7-3 15,-1-5-3-15,-4-10-8 16,0 0-11-16,0 0-20 16,5-8-8-16,-5-4-1 15,0 0 9-15,-2-3 10 16,-1 3 6-16,1-3 13 0,2 15 16 16,-7-15 22-16,7 15 8 15,0 0-13-15,-8-8-22 16,8 8-35-16,0 0-2 15</inkml:trace>
  <inkml:trace contextRef="#ctx0" brushRef="#br1" timeOffset="77560.4524">5004 12845 378 0,'0'0'3'15,"0"0"2"-15,0 0-1 16,0 0-4-16,0 0-15 0,0 0-54 15,0 0-4-15</inkml:trace>
  <inkml:trace contextRef="#ctx0" brushRef="#br1" timeOffset="78399.4014">5009 12993 239 0,'0'0'1'0,"3"12"0"0,0 11 1 16,9 7 0-16,0 9 2 16,8 11-1-16,3 4 1 15,2 8-1-15,5-3 1 16,-7 6-2-16,3-8-5 0,-6-5-8 16,2-6-20-16,-12-8-32 15,2-1-3-15</inkml:trace>
  <inkml:trace contextRef="#ctx0" brushRef="#br1" timeOffset="78706.3337">5094 12941 286 0,'0'0'3'0,"0"0"0"0,0 0 2 15,-5 5 3-15,5 7 0 16,5 8 2-16,8 2-1 16,4 13 0-16,9 2-2 15,4 5 1-15,5 6-4 0,4-2-1 16,0 0-1-16,-2-7-4 15,-6-7-2-15,3 1-9 16,-12-14-15-16,-2-5-36 0,0 4-11 16</inkml:trace>
  <inkml:trace contextRef="#ctx0" brushRef="#br1" timeOffset="78982.6057">5059 12943 292 0,'0'0'0'0,"0"0"0"15,7 0 1-15,-2 11 5 16,13 1-1-16,2 10 2 0,10-1-1 15,7 10 2-15,2 1 0 16,12 2-2-16,1 4-6 16,0-8-8-16,-2 0-15 0,-6-4-33 15,-1-2-15-15</inkml:trace>
  <inkml:trace contextRef="#ctx0" brushRef="#br1" timeOffset="79183.0443">5176 12847 318 0,'0'0'-1'0,"0"5"1"16,2 7 0-16,8 5 1 16,8 6 2-16,7 9-1 15,7 5 1-15,10 5 0 16,3-2 1-16,4 5-10 15,6-15-43-15,0 4-18 0</inkml:trace>
  <inkml:trace contextRef="#ctx0" brushRef="#br1" timeOffset="82897.4537">273 13230 159 0,'0'0'6'0,"0"0"2"15,0 0 3-15,-9-5-2 16,9 5 0-16,-15 0-1 16,5 9 1-16,-2 5-1 15,-4 6-4-15,2 5-4 0,-4 2-1 16,0 11 2-16,6-7 0 16,4 9 0-16,2 2 1 15,6-3 2-15,0 2-1 0,6-7 1 16,8 0 2-16,0-1-2 15,6-3 2-15,2-11 0 16,6-4 0-16,4-8 2 16,-2-4-1-16,8-3 0 0,-5-8 0 15,5-4-1-15,-6-5-1 16,3 3 0-16,-10-2 1 16,-4 3 2-16,-2 4 2 15,-9 1 2-15,-10 8-1 0,10-10 2 16,-10 10 0-16,0 0-2 15,-7-2-1-15,7 2-4 16,-13-5-2-16,3 5-3 16,10 0 0-16,-14 0-1 15,14 0 0-15,0 0-2 0,-8 0-1 16,8 0-3-16,0 0-10 16,2 10-24-16,9 2-36 15,-2-2-6-15</inkml:trace>
  <inkml:trace contextRef="#ctx0" brushRef="#br2" timeOffset="87953.0075">2046 14189 51 0,'0'0'4'15,"8"-9"3"-15,-8 9 0 16,20-23 0-16,-6 5 0 15,9-1 0-15,2-5 1 0,5-4 1 16,2-2-5-16,-1 0-2 16,7 1-1-16,-3 1-1 15,5-4 0-15,-7 3 0 16,6-4 0-16,-4 3 0 0,4-4-1 16,3 5 1-16,-2-5 0 15,3 3-2-15,-3-1 2 16,2 2 0-16,-2-2 0 15,4-5 0-15,-6 2 2 0,0 0-1 16,-1 3 0-16,0-2 0 16,2 1 0-16,-5 1 2 15,5-1-2-15,-7 7 0 16,5-2 0-16,0 3 0 0,-2-5-1 16,-3 9 2-16,-3-4-1 15,8 0 0-15,-11 1 0 16,10-2 0-16,-6 2 2 15,0-3-1-15,-2 0 0 0,6-2 2 16,-2-2-2-16,-2-1 1 16,2 7 0-16,-5-5 0 15,3 5 0-15,-8-2-1 16,5 0 2-16,-4-1-1 0,4 2 3 16,-7 1 0-16,5-5 2 15,7 3 1-15,-9-3 0 16,4 0 0-16,-2 0-1 15,3 3 0-15,-7 1-2 0,7 0 0 16,-13 1-2-16,2 3 0 16,1 0 0-16,-1 2 0 15,-2-3 0-15,3 4 0 16,-5 1-1-16,4-3 0 0,-4 6-1 16,3-8-1-16,-2 8 1 15,0-2-2-15,-4 7 1 16,-4-2-1-16,-6 12 0 15,10-15-3-15,-10 15-5 16,0 0-12-16,0 0-26 0,0 15-16 16</inkml:trace>
  <inkml:trace contextRef="#ctx0" brushRef="#br2" timeOffset="88763.2234">2352 14501 31 0,'0'0'6'0,"0"0"5"15,0 0 4-15,10-18 4 16,0 12 0-16,0-9 2 16,10 0 0-16,-3-5 0 15,8 1-6-15,1-6-5 0,8-5-4 16,5-5-1-16,4-2-3 15,4-8 1-15,0-2-1 16,11-8 2-16,-1 1-2 0,5-3 0 16,-2 1-1-16,-4-7 2 15,12 1-3-15,-1 6-3 16,-3-4 2-16,1 6 0 0,-3-1 1 16,2-2 0-16,-6 2 0 15,1 4 0-15,-5 1 2 16,-6 4 1-16,0-4-2 15,-6 5 1-15,5 0 0 16,-5 6-1-16,1-3 2 0,-2 5-1 16,-3-1 0-16,5 4 0 15,-6-1 0-15,5-4 1 16,-11 7 0-16,6-6 0 16,-3 6 1-16,1-2-1 0,0 3 1 15,-3 2-2 1,-2 6 3-16,-3 3-2 0,-2 1-1 15,-6 6 0-15,2 3-1 16,-8 3 0-16,-1-1 0 16,-12 8 0-16,11-4 0 0,-11 4 1 15,0 0-2-15,0 0-5 16,0 0-5-16,0 0-13 16,0 0-18-16,0 7-19 0</inkml:trace>
  <inkml:trace contextRef="#ctx0" brushRef="#br2" timeOffset="89430.26">4222 12183 123 0,'0'0'7'0,"0"0"1"0,0 0 1 15,0 0-1-15,0 0 1 16,0 0 0-16,0 0 0 15,0-15 1-15,5 7-7 16,-5 8-2-16,16-19 1 16,-3 11 1-16,4-4-2 0,1 2 1 15,1-3-1-15,4 3 1 16,4-4 0-16,-4 4-1 16,7-3-1-16,0 3-1 15,-5 3-2-15,5 5 1 0,-10-1 0 16,4 3-2-16,-6 3 3 15,0 4 1-15,-4 2 1 16,-2 7 3-16,-2-1 0 16,-2 3 2-16,-3 1 1 0,0-2-1 15,-3 8 1-15,2-5-1 16,-4 0-1-16,0 7-1 16,0-7 1-16,0 2-1 0,0-8 0 15,-2 7-1-15,2-9-9 16,-2 0-12-16,2-12-31 15,0 0-12-15</inkml:trace>
  <inkml:trace contextRef="#ctx0" brushRef="#br2" timeOffset="89563.2318">4677 12361 189 0,'0'0'1'0,"0"0"-3"0,0 0-12 15,-4 15-16-15,4-15-24 16</inkml:trace>
  <inkml:trace contextRef="#ctx0" brushRef="#br2" timeOffset="89764.1685">4578 12619 150 0,'0'0'2'0,"0"0"-5"16,0 0-28-16,0 0-18 15</inkml:trace>
  <inkml:trace contextRef="#ctx0" brushRef="#br2" timeOffset="89897.1425">4578 12619 314 0,'16'-30'0'0,"-16"30"-14"16,0 0-50-16,0 0-2 15</inkml:trace>
  <inkml:trace contextRef="#ctx0" brushRef="#br2" timeOffset="91996.5112">2899 13650 1 0,'12'5'6'0,"1"-3"4"0,4 8 2 16,4-2 2-16,8 4 2 16,1 2 3-16,7 1 1 15,-5 2 0-15,8 0-3 16,0 1-2-16,-3-3-1 16,6 0-2-16,-1 0-2 0,2-1-1 15,-1 1-1-15,4-3-1 16,-7 5-1-16,-2-5 0 15,2 2 0-15,-2-4-2 16,5 2 2-16,-8-5-2 16,4 4 1-16,-4 1-1 0,8-4 0 15,-2-1-1-15,0 0 1 16,1-2-2-16,-3 3 0 16,9-3 0-16,-11 0-1 0,8-3 0 15,-5 3 0-15,-4-2-1 16,4 1 1-16,-2-1 0 15,2 2 1-15,-7 0 0 0,14-3 0 16,-4 3-1-16,2-3 1 16,5 1-1-16,-4 2 0 15,4-2 0-15,-1-1 0 16,1-2-1-16,-8 5 1 16,-3-5-1-16,4 2 0 15,-1-2 1-15,-3 0-1 0,2 0 1 16,3 3 0-16,4-3-1 15,-4 0 2-15,1 0-2 16,0 0 0-16,2 0 0 16,-5 0 0-16,6 0 1 0,-9 0-1 15,1 0 0-15,3 0 0 16,-2 0 0-16,1 0 2 0,-4 0-2 16,7 2 0-16,-7-2 1 15,8 4-1-15,1-4 0 16,-2 2 0-16,5-2 0 15,-3 1 0-15,3 2 0 16,-1-3 0-16,1 3 1 0,-5-3-1 16,0 0 0-16,-1 0 0 15,-3-3 0-15,2-1-1 16,3 2 1-16,-4-2-1 16,-3 2 1-16,2-1 0 15,-2 3-2-15,-5 0 2 16,6 0-1-16,-4 0 1 0,-4 0 0 15,1 3 0-15,-6-1 0 16,3 2 0-16,-7-2-3 16,-3-2-2-16,-1 0-5 0,-2 1-7 15,-10-1-10-15,-7 0-32 16,11 3-8-16</inkml:trace>
  <inkml:trace contextRef="#ctx0" brushRef="#br2" timeOffset="92342.79">6580 13895 299 0,'0'0'3'0,"0"0"0"15,0 0 0-15,0 0 2 0,0 0 3 16,0 0 1-16,7 5 2 16,-7-5 1-16,21 12-2 15,-6-5 1-15,2 0 0 0,8 1-2 16,0-1-2-16,5 3-2 16,-3-3-2-16,1-1-1 15,-7-1 0-15,0 2 0 0,-6 4 3 16,-8 1 0-16,-7 7 1 15,-7 6-1-15,-13 7 0 16,-3 3-1-16,-4 5-21 0,-10 5-58 16,14-6-5-16</inkml:trace>
  <inkml:trace contextRef="#ctx0" brushRef="#br2" timeOffset="130145.0639">7100 10110 74 0,'0'0'4'0,"0"0"5"16,0 0 2-16,0 0 7 15,0 0 1-15,0 0 1 0,0 0 2 16,0 0 1-16,0 0-3 15,0 0-4-15,0 0-2 16,0 0-5-16,0 0-1 16,0 0-2-16,0 0 1 0,0 0-1 15,0 0 0-15,0 0 1 16,8 0 0-16,-8 0 1 16,14 0 1-16,-4 2-2 15,3-2 0-15,0 0-1 0,4 0-2 16,-4 0-1-16,6 0 0 15,3 0-1-15,-3 0-1 16,7 0 0-16,-1 0 0 16,5 0 0-16,-3 0-1 15,6 0 0-15,-1 3 1 0,2-1-1 16,-1 0 0-16,4 1 1 16,1 2-1-16,-1 0 0 15,2-2 0-15,1 1 1 16,5-1 0-16,-3 2 1 15,6-3-1-15,-4 0 2 0,-1 4-1 16,3-4 0-16,2-2 0 16,1 2 0-16,-1-2-1 15,4 0 0-15,-4 0 0 0,6 0 0 16,-2 0 1-16,1 0-2 16,-4 0 1-16,4 0-1 15,-2 0 1-15,1 0 0 0,1 0-1 16,-1 0 1-16,1 0 0 15,3 0-1-15,2 0 1 16,-4 0 0-16,4 0-1 16,-3 0 1-16,-1 0 0 15,0 0-1-15,-1-2 1 0,-3 2 0 16,0-2-1-16,1-1 1 16,2 0 0-16,-1 1 0 15,0 0-1-15,3-1 1 16,-6 1 0-16,-1-1 0 15,2-1-1-15,-6 1 1 0,1-2 0 16,-8 2-1-16,-1 1 1 16,2-3-1-16,-5 3 1 15,0-3-1-15,-3 1 1 0,-3 2 0 16,-3 2-1-16,-1-3 1 16,-3 3-1-16,-1 0 1 15,-1 0 0-15,-3 0 0 0,0 0-1 16,-1 0 1-16,-1 0 0 15,-3 0 0-15,1 0 1 16,-11 0-1-16,12 0 0 16,-12 0 1-16,0 0-1 15,0 0 1-15,7 0-1 0,-7 0 0 16,0 0 0-16,0 0 0 16,0 0 0-16,0 0 0 15,0 0 0-15,0 0 0 16,0 0 0-16,0 0 0 15,0 0 0-15,0 0 0 0,0 0-1 16,0 0 1-16,0 0 0 16,0 0-1-16,0 0 0 15,0 0-1-15,0 0-1 0,0 0-3 16,0 0-4-16,0 0-11 16,0 0-27-16,-5 5-30 15,5-5-5-15</inkml:trace>
  <inkml:trace contextRef="#ctx0" brushRef="#br2" timeOffset="130485.4675">10200 10074 8 0,'0'0'0'0,"0"0"-2"0</inkml:trace>
  <inkml:trace contextRef="#ctx0" brushRef="#br2" timeOffset="131087.1725">10200 10074 253 0,'-52'0'7'0,"52"0"5"0,-5-12 3 16,1 0 3-16,0-5 2 15,-3-5 1-15,-3-11 3 16,0-4 0-16,-5-8-6 16,0-7-5-16,0-7-3 0,-7-5-3 15,5-4-1-15,-6 5-1 16,3-2-1-16,1 8 0 15,3 5 1-15,4 9-1 16,-1 11-1-16,6 8 1 0,2 6-1 16,5 6-1-16,0 12 0 15,-5-9-1-15,5 9-1 16,0 0 0-16,0 0-1 0,0 0-1 16,0 0 1-16,0 0-2 15,0 0 1-15,0 0-1 16,0 0 1-16,0 3 1 15,3 8-1-15,-1 4 2 0,3 0-1 16,0 7 1-16,2-1 0 16,-1 3 0-16,1 3 0 15,-2-3 0-15,2 4 0 16,1 2 0-16,0-3-2 0,4 5 0 16,-2 3-2-16,2 7-2 15,3 0-3-15,-1 3-3 16,-1-1-3-16,4 3-4 15,-6 0-6-15,4-4-9 16,2-2-15-16,-7-11-19 0,5-3-11 16</inkml:trace>
  <inkml:trace contextRef="#ctx0" brushRef="#br2" timeOffset="131752.8233">10188 10094 205 0,'0'0'5'0,"0"0"1"16,7-12 5-16,-7 12 1 15,15-17 2-15,-3 2 2 0,4-7 1 16,0-4 2-16,1-6-3 15,9-2-3-15,-4-9-2 16,3-6-2-16,0-3-2 16,5-7 0-16,-3-1-3 0,3 1-1 15,0-1-1-15,-4 6-1 16,4 2 2-16,-6 10 1 16,0 7 0-16,-6 5 0 15,-5 11 2-15,1 7-1 16,-14 12-1-16,10-16 0 15,-10 16-3-15,0 0 0 0,0 0-2 16,0 11 0-16,-5 1 0 16,0 3-1-16,-9 9 0 15,5 3 1-15,-5 11-1 0,-6 3-2 16,-3 10-3-16,1-3-5 16,0 10-4-16,-3 1-4 15,-2-2 0-15,2 0-3 0,-1-7 1 16,5-3 0-16,-2-7 4 15,8-6 5-15,-3-12 5 16,6-5 5-16,2-4 6 16,10-13-2-16,-8 5 3 0,8-5 1 15,0-8-4-15,4-2-17 16,-2-4-36-16,5-4-8 16</inkml:trace>
  <inkml:trace contextRef="#ctx0" brushRef="#br2" timeOffset="132326.7402">9879 9252 219 0,'0'0'6'16,"0"0"7"-16,0 0 2 0,0 0 4 16,0 0 4-16,0 0-2 15,0 0 2-15,0 0 1 0,-7-12-4 16,7 2-6-16,0-7-2 16,0-3-4-16,0-8-1 15,0-6-1-15,0-3-1 16,3-8 0-16,-1-4 0 0,0-2-1 15,1-2 0-15,-1 0-1 16,1 2 0-16,-3 3 0 16,2 6-1-16,-2 5 1 15,0 7 0-15,0 6 0 0,0 4-1 16,0 10 0-16,0 10 0 16,0-12-1-16,0 12-1 15,0 0-2-15,0 0-1 16,0 0 0-16,0 0-3 15,0 12-4-15,0-4-7 16,2 6-13-16,-2 6-36 0,3 0-13 16</inkml:trace>
  <inkml:trace contextRef="#ctx0" brushRef="#br2" timeOffset="132819.8986">10630 9445 227 0,'0'0'6'0,"0"0"5"0,0 0 2 16,5 0 5-16,-5 0 4 15,5-9 2-15,0-4 1 16,-3 1 2-16,1-8-6 0,1-6-2 16,0-3-3-16,-2-10-4 15,0-3-2-15,1-10-3 16,-1-6-2-16,1-2-1 15,-1-11 0-15,-2 6-2 0,3-1 0 16,-3 4 0-16,2 8 1 16,-2 9-1-16,3 8 1 15,-1 10 0-15,-2 9 0 16,0 6-1-16,0 12 1 0,0-10-2 16,0 10-1-16,0 0-2 15,0 0 0-15,0 0-2 16,0 5-3-16,0 4-7 15,0 8-19-15,6-1-49 0,-4 4-2 16</inkml:trace>
  <inkml:trace contextRef="#ctx0" brushRef="#br2" timeOffset="133556.0868">13427 8878 355 0,'0'0'6'0,"0"0"3"0,0 0-2 16,0 0 2-16,0 0 0 15,0 8 0-15,0 7 1 0,0 9 2 16,-2 3-6-16,2 14 0 16,0 2-3-16,2 10 2 15,3-2-1-15,0 4-1 16,2-6-1-16,1-1 0 16,-1-8-1-16,-3-7 0 0,-1-4-1 15,0-5-1-15,-3-4-4 16,0-5-6-16,0-6-14 15,0-9-44-15,0 0-11 16</inkml:trace>
  <inkml:trace contextRef="#ctx0" brushRef="#br2" timeOffset="134426.3071">13439 8826 336 0,'0'0'3'0,"0"0"0"0,0 0 0 16,0 0 0-16,0 0 3 15,0 0 1-15,14-2 2 16,4 2 1-16,12 0-1 16,11 4-1-16,12 1 0 0,10 2 0 15,13 1-1-15,10 1-2 16,8 0-1-16,3-4-2 15,4 0 1-15,3-3-1 16,-1-2 0-16,-4 0 0 16,-3 0 0-16,-7-2 1 0,-5 0-1 15,-7-3 0-15,-10 2 0 16,-9-3 0-16,-12 4 1 0,-10 1-1 16,-6-3 1-16,-12 4-1 15,-4-2 0-15,-14 2 0 16,10 0-1-16,-10 0 1 15,0 0-2-15,0 0 0 16,0 0 0-16,0 6 0 0,0-6 0 16,0 14-1-16,0-7 1 15,0 5 1-15,-4 6-1 16,4-1 1-16,-1 5-1 16,-2 6 1-16,1 4-1 0,0 8 0 15,-1-1 0-15,3 6 0 16,0-1 0-16,0 1 0 15,3 2 0-15,1-4 0 16,-1-4 1-16,2-5-1 16,-3-1 0-16,0-6 1 0,0-1 0 15,-2-2 0-15,0-4 0 16,-2-8 1-16,-6 0 0 0,2-2 0 16,-9-3 0-16,-5-4 0 15,-2 0-1-15,-6-3 1 16,-2 0-2-16,-4-6 0 15,-3-1 0-15,-4 0 1 16,2-1-1-16,-7 1-1 0,2-3 1 16,-3 2 0-16,-5-1 0 15,-3-1-1-15,-9 2 1 16,-1-3-1-16,-3 4 1 16,1 1 0-16,0 0-1 0,3 1 1 15,4 3 0 1,3 2 0-16,7 0 0 0,6 0 0 15,7 0 0-15,2 0 0 16,5 5 0-16,5-3 0 16,5 1 0-16,5 0 0 0,2-2 0 15,5 2 0-15,8-3 1 16,-11 0-1-16,11 0 0 0,0 0 0 16,0 0-1-16,-11 0-2 15,11 0-6-15,0 0-8 16,0 0-31-16,0 0-33 15,0 0-4-15</inkml:trace>
  <inkml:trace contextRef="#ctx0" brushRef="#br2" timeOffset="134806.7309">12940 9114 422 0,'0'0'5'16,"0"0"1"-16,0 0 2 15,0 0 0-15,0-8 0 0,0 8 0 16,0 0 0-16,-5 10-1 16,-6 5-3-16,-2 7-3 15,-3 0-2-15,-6 6 1 16,-1 1-1-16,1 3 1 16,-3-4-1-16,5-3-2 15,5-6-3-15,3 1-5 0,-1-11-7 16,13-9-23-16,-13 14-24 15,13-14-7-15</inkml:trace>
  <inkml:trace contextRef="#ctx0" brushRef="#br2" timeOffset="134986.7711">12676 9151 301 0,'0'0'12'15,"-7"-11"5"-15,7 11 1 16,-7-12 3-16,7 12 0 16,-9-10-2-16,9 10 2 15,-2-9 0-15,9 9-11 0,9 9-5 16,9 4-1-16,9 4-1 15,8 9 0-15,8-2 0 16,10 10-1-16,0 1-1 16,4 0-2-16,-2-1-4 0,5 1-14 15,-7-7-61-15,-3-6-2 16</inkml:trace>
  <inkml:trace contextRef="#ctx0" brushRef="#br2" timeOffset="135486.0785">15990 9036 451 0,'0'0'2'15,"0"0"-1"-15,0 0 0 0,0 0 0 16,0 0 1-16,13 13 0 15,-4-3 0-15,6 2 1 16,1 6-3-16,10-1 1 16,0 5-4-16,-2 1-14 15,3-17-54-15,-2 14-7 16</inkml:trace>
  <inkml:trace contextRef="#ctx0" brushRef="#br2" timeOffset="135709.2686">16278 9007 452 0,'0'0'0'16,"0"0"-1"-16,0 0 1 0,0 5 1 15,0 7-1-15,0 8 1 16,-2 7-1-16,-4 3 1 0,-3 7 2 16,-1 6-1-16,-3-2 0 15,-4 4-1-15,-1-5 2 16,1-3-1-16,0-5-2 0,0-7-4 15,4 0-8-15,1-8-11 16,1-10-32-16,8 3-25 16,3-10-3-16</inkml:trace>
  <inkml:trace contextRef="#ctx0" brushRef="#br2" timeOffset="136024.1603">16729 9039 452 0,'0'0'1'0,"0"0"-1"16,0 0 0-16,0 0-1 15,-11-3 1-15,11 3 0 16,-2 13 1-16,2 5 1 15,2 9-1-15,0 5 1 0,1 7 1 16,3 4 0-16,-2 6 0 16,4-4-1-16,-4-3 0 15,1-4-1-15,0-11-2 16,1-5-3-16,-1-5-3 16,-1-8-11-16,-4-9-21 0,0 0-33 15,0-17-9-15</inkml:trace>
  <inkml:trace contextRef="#ctx0" brushRef="#br2" timeOffset="136726.0291">16763 8925 335 0,'0'0'2'16,"0"0"2"-16,12-2 1 16,0 2 1-16,6 0 1 0,10 2 2 15,4 1 1-15,13 4 1 16,9 1-2-16,3-2 1 15,14 2-2-15,0-1 0 16,12-1-1-16,-1-3 0 0,11-1-3 16,-1-2 0-16,8 0 0 15,0 0-2-15,1 0-1 16,4 0 0-16,-6 0 0 16,0 0 0-16,-7 0-1 15,-5-2 0-15,-9-1 2 16,-10-4-1-16,-5 1 2 0,-12 1 0 15,-12-3 1-15,-7 1 0 16,-9 2 2-16,-10 1 0 16,1 1-1-16,-14 3-1 15,10-5-1-15,-10 5-1 0,0 0 0 16,0 8-2-16,-5 4-1 16,0 5 1-16,0 8-1 0,-4 5-1 15,1 7 1-15,0 5 1 16,4 5 0-16,-6 1 0 15,4-2-1-15,-1 1 1 0,0 0 0 16,-1-2 0-16,-2-7 1 16,0 1-1-16,-5-4 0 15,-2-5 0-15,-6-3 0 16,-2-6-1-16,-2-3 0 16,-9-5 0-16,-2-3 0 0,-7-5-1 15,-7-2 1-15,-8-3 0 16,-2-3 0-1,-6-2 0-15,-6-4 0 0,-1 6 1 16,-4-6 0-16,2 2 0 16,-2-1 0-16,-1 3 1 0,2 1-1 15,7-1 0-15,-4 0 1 16,8 2-1-16,4-1 0 16,10 1 0-16,0 1 0 0,5 2 0 15,7 0 0-15,8 0 0 16,6 0-1-16,2 2 0 15,8 1 0-15,6-1-1 16,11-2-2-16,0 0-3 0,0 0-10 16,8 2-35-16,17-2-29 15,9 0-2-15</inkml:trace>
  <inkml:trace contextRef="#ctx0" brushRef="#br2" timeOffset="137325.4311">19565 9077 415 0,'0'0'3'0,"0"0"1"16,0 0 2-16,0 0 0 16,0 0 1-16,11 0 1 15,-2 0 1-15,5-3 0 16,2 0-2-16,5 1-2 0,2 0-1 15,9 2-1-15,0 0-1 16,5-3 0-16,1 3-2 16,0 0 1-16,-4 0-1 0,-6 3 0 15,-1 1 0-15,-10 2 0 16,-4 2 0-16,-11 6 0 16,-2 1-1-16,-15 4 1 0,-4 1 0 15,-9 4 1-15,-9 0-1 16,-6 0 0-16,1 0 0 15,-5-4 0-15,5 1 0 16,0-1 1-16,4-4-1 16,6-1 0-16,9 0 0 0,6 0-1 15,8-4 1-15,9-2 1 16,4-1-1-16,13-4 0 16,11 2 1-16,12-4-1 15,7 1 0-15,10-1 0 16,8-2 0-16,2 0-1 15,1 0-2-15,-5 0-4 0,-3 0-15 16,-10 2-59-16,-7-2-1 16</inkml:trace>
  <inkml:trace contextRef="#ctx0" brushRef="#br2" timeOffset="137686.5843">20531 8967 423 0,'0'0'2'0,"0"0"0"0,0 0 0 15,0 0 1-15,0 14 1 16,0-1 1-16,0 12 0 16,3 7 1-16,2 8-1 0,2 5-1 15,1 8 1-15,2-2-1 16,0 1-2-16,-4-3 0 16,1-5-1-16,-3-6-1 15,1-4-3-15,-2-11-5 0,-3 0-11 16,0-11-32-16,0-12-30 15,-10 0-2-15</inkml:trace>
  <inkml:trace contextRef="#ctx0" brushRef="#br2" timeOffset="138504.4832">20497 8874 403 0,'0'0'1'0,"0"0"0"16,0 0-1-16,5 0 1 15,7 0 0-15,3 0-1 0,10 0 1 16,5 4 0-16,12 1-1 16,6 2 0-16,9 6 0 15,10-3 1-15,5 0 0 0,8-3-1 16,2 3 0-16,11-6 1 16,3 4-1-16,0-5 1 15,4 2-1-15,-4-5 0 16,3 0 0-16,2 0 0 0,-5 0 0 15,-1-3 0-15,-6 1 1 16,-2-4-1-16,-2 1-1 16,-4 4 1-16,-1-2 1 15,0 3-1-15,-6 0 1 0,2-3 0 16,-9 3 0-16,-3 0 0 16,-4 0 0-16,-5 0 0 15,-11 0 0-15,-7 0 1 16,-7 0 0-16,-8 0 0 15,-10-2 1-15,-12 2-1 0,11-7 1 16,-11 7 0-16,0 0-1 16,-13-10 1-16,6 7 0 15,-5 3-1-15,-1 0 1 16,0 3-1-16,-2 11 1 0,0 3 1 16,5 9-1-16,1 4-1 15,1 9 1-15,-1 8-1 16,3 0 0-16,1 8 0 0,3 1-1 15,-3 0 0-15,0 0 0 16,-2-6-1-16,-1-1 1 16,1-3-1-16,-3-5 1 15,3-4-1-15,-6-4 1 16,1-6-1-16,-1-7 1 0,1-3-1 16,-1-10 0-16,1 1 1 15,-6-7-1-15,3-1 0 16,-7-1 1-16,-2-5-2 15,-5-3 1-15,-8-2-1 0,-7-1-2 16,-11-2 0-16,-5-4 0 16,-15 3 0-16,-9-3 0 15,-7 4 1-15,-9-1 0 0,-5 5 1 16,-8 0 2-16,1 3 1 16,-8 2-1-16,1 0 1 15,-1 3 0-15,3 2 0 0,-2 0 1 16,3 0-1-16,11 0 0 15,4 5-1-15,11 2 1 16,8 0-1-16,8 3 1 16,21 0-2-16,5 0 0 15,16 0-2-15,7 3-7 0,11-8-28 16,14-5-45-16,-5 15 0 16</inkml:trace>
  <inkml:trace contextRef="#ctx0" brushRef="#br2" timeOffset="139396.2373">10178 10104 351 0,'0'0'5'0,"0"0"1"0,0 0 3 16,0 0-2-16,0 0 1 16,0 0-1-16,-5 8 0 15,5-8 0-15,-6 18-4 0,6-9-3 16,0 3 0-16,6-2 0 16,1 0 1-16,8-5 0 15,5-5 0-15,0 0 2 16,2-7-1-16,0-5 2 0,0-3 0 15,-4 0 1-15,-3-2 0 16,-7-1 0-16,-8 0 0 16,-5 1-1-16,-12 7 0 15,-3 6-2-15,-10 4-1 0,-2 2-1 16,2 8 0-16,2 9-4 16,10 11-10-16,9 8-57 15,9-14-10-15</inkml:trace>
  <inkml:trace contextRef="#ctx0" brushRef="#br2" timeOffset="140837.341">17028 9789 378 0,'0'0'0'0,"0"0"0"0,11-2 1 16,3 0 4-16,12-1 2 15,12-2 2-15,20 0 1 16,22 5 1-16,19 0 0 15,16 0 0-15,19 8-1 0,17 4-7 16,9 0-21-16,-6 9-60 16,25-2 0-16</inkml:trace>
  <inkml:trace contextRef="#ctx0" brushRef="#br2" timeOffset="141322.5547">21387 9743 419 0,'14'0'1'0,"27"2"-1"0,21 8 0 16,32 3 0-16,25 4 0 15,30 5-1-15,18 3-12 0,22 4-61 16,17 2-2-16</inkml:trace>
  <inkml:trace contextRef="#ctx0" brushRef="#br2" timeOffset="154716.0504">1723 13600 413 0,'0'0'5'0,"0"0"2"15,0 0 2-15,-7-13 2 16,7 13 1-16,-10-4 0 15,10 4-1-15,-13-5 1 0,1 5-5 16,5 5-2-16,-2 5-3 16,1 4-2-16,7 4 0 15,-2 1-1-15,3 4 1 16,0-3 0-16,10-1 0 0,3-2 1 16,9-7 1-16,0-7 1 15,5-3-3-15,-1-6 0 16,-1-8 0-16,0-5 0 15,-3-3 0-15,-7-7 0 0,-10 5 0 16,-5-3 0-16,0 4 0 16,-13 3 0-16,-4 5 0 15,-6 6 0-15,-2 6 0 0,-2 3 0 16,3 8 0-16,1 10 0 16,3-1 0-16,3 2 0 15,4 3 0-15,7 1 0 16,5 0 0-16,1-6 0 15,5 0 0-15,8-5 0 16,8-4 0-16,4-8 0 0,2-3 0 16,3-6 0-16,-2-6 0 15,0-3 0-15,-3-5 0 16,-11-1 0-16,-7 2 0 0,-4-1 0 16,-6 6 0-16,-9 2 0 15,-3 8 0-15,-9 4 0 16,-1 6 0-16,2 10 0 15,-4 7 0-15,1-1 0 16,10 3 0-16,-2 3 0 16,8-2 0-16,6-6 0 0,4-5 0 15,12-5 0-15,4-4 0 16,4-6 0-16,3-6 0 16,2-3 0-16,-2-6 0 0,-6 3 0 15,-4-5 0-15,-8 8 0 16,-5 2 0-16,-10 10 0 15,-10 2 0-15,2 13 0 16,-7 5-11-16,2 10-14 0,-3 9-60 16,8-4-5-16</inkml:trace>
  <inkml:trace contextRef="#ctx0" brushRef="#br2" timeOffset="155636.1664">527 15027 3 0,'0'0'0'15</inkml:trace>
  <inkml:trace contextRef="#ctx0" brushRef="#br2" timeOffset="155918.4343">1865 13646 243 0,'0'0'7'0,"0"0"5"16,0 0 0-16,0-6 4 16,0 6 1-16,-3-11 0 15,3 11 0-15,0 0-1 16,0-12-5-16,0 12-6 16,0 0-4-16,0 0-9 0,0 0-8 15,0 0-20-15,0 0-24 16,0 0-18-16</inkml:trace>
  <inkml:trace contextRef="#ctx0" brushRef="#br2" timeOffset="157154.4641">1828 13464 31 0,'0'0'0'0,"0"0"-1"0,0 0 0 0,0 0-1 16,0 0 1-16,0 12-2 15,0-5 0-15,0-7 0 16,2 22 0-16,-2-22 2 16,3 17 6-16,-3-17 7 0,2 11 13 15,-2-11 11-15,0 0 8 16,0 0 1-16,0 0 2 15,0 0-3-15,0-12-3 16,-7 1-7-16,-1-6-10 0,-5 0-7 16,-1-3-6-16,-4-7-2 15,-4-1-1-15,-4-1-1 16,5-3-1-16,-4 0-1 16,0-1 0-16,5 1-1 0,-2 5 1 15,7 2-1-15,0 5 0 16,5 3-1-16,0 7 0 15,10 10-1-15,-7-12-2 16,7 12 0-16,0 5-1 0,0 9 0 16,5 9 0-16,4 4-1 15,2 6 0-15,3 6 2 16,4 2 0-16,-1 3 0 16,5-5 1-16,-1 0-1 0,0-1 0 15,0-7 1 1,-4-8 0-16,-3 0 0 15,-1-8 3-15,-5-6-1 0,-8-9 0 16,0 0 0-16,-2-9 0 16,-9-6-1-16,-1-11 0 15,-4-1 0-15,0-7-2 16,-4-4 0-16,3-1 0 0,-1-1 0 16,0 5 1-16,4 3-1 15,6 7 0-15,-2 6 0 16,5 4-2-16,5 15 1 15,0 0-1-15,0 0 0 0,0 16 0 16,11 8 0-16,-2 2 0 16,6 7 1-16,2 5 1 15,0 1 0-15,6 2 0 16,-5 2 0-16,1-6-1 16,1-4 0-16,-2-9-1 15,-6-2-1-15,-2-7 2 16,-5-8-1-16,-5-7 0 15,0 0 0-15,3-5 1 0,-3-12-1 16,-8-2 2-16,0-4 0 16,-4-7-1-16,-3-6 0 15,-3 1 1-15,1-5 0 0,1 1 0 16,-2 2 2-16,2 1-1 16,2 7 1-16,2 4 1 15,1 5-1-15,4 5 0 16,0 6-2-16,7 9 0 0,0 0-1 15,0 6 0-15,0 12 0 16,9 9 0-16,4 5-1 16,2 3 1-16,3 8 1 15,1 1 1-15,1 1-1 16,0-6 1-16,-3-2-1 0,1-7 1 16,-1-5-2-16,-9-5 0 15,2-6 0-15,-6-4-1 16,-4-10-1-16,0 0-2 15,0 0-2-15,0 0-3 0,-9-10-1 16,1 0 0-16,3 1 0 16,-5-4 1-16,3 4 0 15,-1 2 3-15,8 7 1 0,-10-13 4 16,10 13-1-16,0 0 0 16,0 0 0-16,0 0-1 15,0 0 1-15,0 0 0 16,0 0 3-16,0 0 2 0,0 0 3 15,0 0 1-15,3-16 1 16,1 4 1-16,5 3 0 16,0-9 0-16,1-4-2 15,3 0-2-15,1-5 0 16,2-1-1-16,-4 1 0 0,0 2-3 16,1 2-6-16,-8 2-16 15,-5 8-51-15,7 1-4 16</inkml:trace>
  <inkml:trace contextRef="#ctx0" brushRef="#br2" timeOffset="159706.6603">13678 10008 315 0,'0'0'8'0,"2"-11"3"16,-2 11 3-16,5-16 1 16,-5 3 2-16,0 1 0 15,-5-3-1-15,-7-2 0 16,-6 4-7-16,-2 6-4 0,-6 5-4 15,-7 2-1-15,-5 2-1 16,1 8 0-16,-2 5-1 16,2 5 0-16,4-1-2 0,6 6 2 15,7 0-1-15,10 2 1 16,10-3 1-16,12 1 1 16,18-2 0-16,12 2 1 0,7-6 0 15,9 3 0-15,7-4 0 16,-3 2 0-16,-2-2-1 15,-4 1 0-15,-5 1 0 16,-14-1 0-16,-9 2 1 16,-12 4 1-16,-7-6 0 0,-13 4 0 15,-13-2 0-15,-15 2-1 16,-8-5 1-16,-12-1 0 16,-4 0-1-16,-10-8-1 15,2 2 1-15,-4-7-1 16,3-1 1-16,11-3 0 0,2 0-1 15,15 0-4-15,4-7-8 16,18-4-17-16,15 11-48 16,10-14-4-16</inkml:trace>
  <inkml:trace contextRef="#ctx0" brushRef="#br2" timeOffset="160120.0552">14284 10270 350 0,'0'0'4'0,"0"-9"2"15,-4 1 2-15,-4-5 0 16,-5 4 2-16,-3-3-1 0,-7-1 0 16,-2 0 0-16,-5 10-3 15,-5 2-2-15,3 1-2 16,-1 4-1-16,3 7-1 0,6 4-1 15,4-3 0-15,8 5 1 16,7-2-1-16,5 0 1 16,7-6 0-16,16 1 0 15,2-5 1-15,7-2 0 0,0-3 0 16,5-5 1-16,0-5-1 16,-2 2 1-16,-5-6 0 15,-7 4 0-15,-6 0 1 16,-3 2-3-16,-6 4 0 0,-8 4 0 15,11 0 0-15,-11 0-2 16,4 12 1-16,3 1-1 16,1 4 1-16,2-1-2 15,5 8-6-15,-2-2-12 0,1-12-50 16,9 9-5-16</inkml:trace>
  <inkml:trace contextRef="#ctx0" brushRef="#br2" timeOffset="160405.2547">14608 10208 379 0,'0'0'7'0,"0"0"-1"16,0 0 1-16,0 0-2 15,0 0-1-15,0 0 0 0,0 0 1 16,0 0-1-16,9 18-5 16,4-5-1-16,0 6 0 15,3 4 1-15,5-4 2 16,-4 4 0-16,0-6 0 15,1-5 0-15,-2 0 1 0,0-4 0 16,-6-8 1-16,1 0-1 16,-2-10 2-16,1-5-1 15,-1-4 0-15,2-9 0 16,-1 3 0-16,-1-2-2 16,-1 0 0-16,2-1-7 15,2 11-22-15,11 2-49 0,-8 5-3 16</inkml:trace>
  <inkml:trace contextRef="#ctx0" brushRef="#br2" timeOffset="160781.2295">15185 10228 412 0,'0'0'4'0,"0"0"0"15,0 0 2-15,0 0 0 16,0 0 0-16,0 0 0 15,0 0 1-15,0 0-1 16,12-7-2-16,5 5-2 16,3-9 0-16,6 4 0 0,7-4 0 15,2-1 1-15,1-5-1 16,-2 0 1-16,-4 3 0 16,-5-4 0-16,-8 3-1 15,-7 0 0-15,-7 5-2 0,-3 10 0 16,-18-7-1-16,-2 11-1 15,-10 9 0-15,0 6-1 16,-2 7 0-16,2 4 1 0,5 3 0 16,6 3 1-16,14-1 0 15,5-6 0-15,12-1 1 16,12-6-1-16,9-7-1 0,9-3-9 16,1-12-17-16,-8 2-52 15,7-2-2-15</inkml:trace>
  <inkml:trace contextRef="#ctx0" brushRef="#br2" timeOffset="161948.2836">12997 9827 368 0,'0'0'3'0,"0"-12"4"0,0 1 3 16,0 5 0-16,-2-5 1 15,2 4-2-15,0 7 0 16,0 0 0-16,-9 14-2 0,2 17-5 16,2 10-1-16,-2 15-3 15,-3 4 0-15,0 15 3 16,-2 4 0-16,-3 4-1 16,3-5 1-16,-4-1 0 15,-1-7-1-15,-3-4 1 16,2-8 1-16,1-9-1 0,0-6-1 15,2-9 0-15,2-7 0 16,4-7 0-16,3-5-1 0,2-4 1 16,4-11-1-16,0 9 1 15,7-7 0-15,10-2 0 16,10-4 0-16,14-2 0 16,14-1 1-16,16-5 0 15,19-1 0-15,14 0-1 0,15 1 1 16,10 0 0-16,13-3-1 15,10 7 1-15,4-1 0 16,4 4 0-16,-3 0 0 0,2 3-1 16,-8 2 1-16,-1 2-1 15,-6 5 1-15,-10 3-1 16,-10 0 0-16,-5 2 1 16,-9 3-1-16,-8-5 0 15,-10 2 0-15,-10-4 1 0,-13 0-1 16,-7-6 1-16,-16-2 1 15,-12-2-1-15,-10-6 1 16,-11-3 0-16,-5 2 0 0,-8-6 0 16,0-2 0-16,0-5-1 15,-4-2-1-15,0-7 1 16,4-1-1-16,-2-8 0 16,2 1-1-16,0-6 1 0,2-2 0 15,2-5 0-15,0-3 0 16,2-1 0-16,1-4 0 15,-4 4 2-15,3-2-1 16,-2 4 2-16,2 1-1 0,-4 10 0 16,7-1 1-16,-5 8 0 15,1 6 0-15,-1 5-1 16,2 6 1-16,-4 1-1 16,0 8 0-16,-2 1 0 15,0 9-1-15,0 0 0 0,3-8-1 16,-3 8 0-16,0 0 0 15,0 0-1-15,0 0 1 16,0 0 0-16,0 0-1 0,-13 0 1 16,0 0 0-16,-8 0 0 15,-9 0 0-15,-9 3 0 16,-14-1 0-16,-9-2 0 16,-15 0 0-16,-10 0 0 0,-13 0 0 15,-12 0-1-15,-12-2 1 16,-11-1-1-16,-3 3 1 15,-14 0 0-15,-4-2-1 16,-6 2 1-16,1 0 0 16,1 0-1-16,4 0 1 0,9 2 0 15,6 3-1-15,8 0 0 16,14 2 1-16,15-2-1 16,12-3 1-16,12 4 0 15,21-4 0-15,7-2 0 16,20 2-2-16,4-2-1 0,18 3-4 15,10-3-16-15,-17 9-58 16,24-4-4-16</inkml:trace>
  <inkml:trace contextRef="#ctx0" brushRef="#br2" timeOffset="168141.9145">1723 13746 283 0,'0'0'0'0,"0"0"-1"16,0 0-1-16,0 0 0 15,0 0 2-15,0 0 0 16,0 0 1-16,0 0 2 16,0 0 0-16,0 0 1 15,0 0 2-15,0 0-1 16,4 0-1-16,-4 0-6 0,10 2-14 16,0 4-26-16,-2-4-24 15</inkml:trace>
  <inkml:trace contextRef="#ctx0" brushRef="#br2" timeOffset="168286.7378">1872 13721 243 0,'0'0'-2'0,"0"0"-1"16,0 0-6-16,0 0-10 15,0 9-15-15,0-9-22 16,7 8-7-16</inkml:trace>
  <inkml:trace contextRef="#ctx0" brushRef="#br2" timeOffset="186678.4917">6732 13297 3 0,'15'0'7'0,"0"0"2"0,10 0 2 16,0 0 2-16,7 0 1 15,3-2 2-15,10-3-2 16,-1 0 0-16,2-2-1 16,3 2-3-16,-2 0 1 0,7 0 0 15,-4 0-2-15,3 1 1 16,-1 1-1-16,-5 0-1 16,3 1 0-16,-7 2-1 15,11-3 0-15,-2 3-2 0,0 0-1 16,5 0 2-16,-4-3-3 15,6 3 0-15,-1-3 2 16,1 2-2-16,3-1 0 16,-7-2 1-16,5 4-2 15,-3 0 1-15,2-2-1 0,-4 2 1 16,2 0 0-16,-2 0-1 16,-3 0 0-16,6 0 0 15,-4 0 2-15,-2-3-2 16,5 1 1-16,1 0-1 0,3-1 0 15,4-2-1-15,0 2 1 16,-1 1 0-16,-2 2-2 16,1 0 0-16,-4 0 1 15,1 0 0-15,-5 0-1 0,-8 0 1 16,11 0-1-16,-4 0 1 16,3 0 0-16,3-4-2 15,-3 1-2-15,7 3-8 0,1-3-16 16,4 3-26-16,-3 0-12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05:06.562"/>
    </inkml:context>
    <inkml:brush xml:id="br0">
      <inkml:brushProperty name="width" value="0.05292" units="cm"/>
      <inkml:brushProperty name="height" value="0.05292" units="cm"/>
      <inkml:brushProperty name="color" value="#00B0F0"/>
    </inkml:brush>
  </inkml:definitions>
  <inkml:trace contextRef="#ctx0" brushRef="#br0">8196 16367 269 0,'0'0'2'0,"0"0"4"16,-12 8 0-16,12-8 3 16,-7 12 4-16,4 0 0 0,-2-2 2 15,2 7-1-15,3 1-1 16,0-3-1-16,6 0-1 15,6 2-2-15,13-7 0 16,10-10 1-16,24-12 2 0,36-36 1 16,41-32 0-16,105-44 2 15,38-36-3-15,91-33-11 16,105-28-75-16,75-13-5 16</inkml:trace>
  <inkml:trace contextRef="#ctx0" brushRef="#br0" timeOffset="21905.0634">10804 2527 340 0,'0'0'6'0,"0"0"4"15,0 0 3-15,0 0 2 0,-5-10 1 16,5 10 1-16,0 0 1 15,-7-7 0-15,7 7-5 16,0 0-4-16,0 0-2 16,-10 0-2-16,10 0-1 0,-11 9-2 15,7 2 0-15,-4 3 0 16,4 1 0-16,-5 2 0 16,5 3 0-16,1-2-1 15,3-1 1-15,0 0-1 0,5-5 1 16,6-2 0-16,3 0-2 15,4-8 0-15,1-2 0 16,4 0 0-16,-1-5 0 16,3-4 0-16,-3-1 0 15,-4-2 0-15,-3 0 0 0,-5-1 0 16,-3-3 0-16,-2 4 0 16,-5-3 0-16,0 1 0 15,-7-1 0-15,-3 5 0 0,-3 1 0 16,1 3 0-16,-6 1 0 15,1 5 0-15,-3 0 0 16,3 5 0-16,0 5 0 0,1 0 0 16,2 0 0-16,4 5 0 15,2 1 0-15,5 0 0 16,3 0 0-16,0 1 0 16,9-3 0-16,0-2 0 15,6-2 0-15,5-3 0 16,-1-4 0-16,4-3 0 0,2-5 0 15,-5-5 0-15,2-4 0 16,0-3 0-16,-4-1 0 16,-8-5 0-16,-5 1 0 0,-2 0 0 15,-3 4 0-15,-3 4 0 16,-9 9 0-16,-3 0 0 16,-10 2 0-16,2 6 0 15,3 7 0-15,-4 4 0 0,-2 4 0 16,7 4 0-16,1-5 0 15,11 6 0-15,2-3 0 16,5 0 0-16,5-6 0 16,6-2 0-16,5-1 0 15,7-7 0-15,1-4 0 0,4-3 0 16,-3-9 0-16,2-2 0 16,-2-3 0-16,-5-6 0 15,-5 3 0-15,-5-7 0 16,-7 5 0-16,-3-2 0 15,-9 6 0-15,-5 5 0 16,-4 6 0-16,-6 4 0 0,-1 1 0 16,-2 7 0-16,-1 2 0 15,3 4 0-15,3 1 0 0,5 0 0 16,4 0 0-16,6 3 0 16,4-3 0-16,8-7-44 15,8 5-43-15,6-5-1 0</inkml:trace>
  <inkml:trace contextRef="#ctx0" brushRef="#br0" timeOffset="24268.1227">10438 2053 363 0,'0'0'5'0,"0"0"3"0,0 0 2 16,0 0 2-16,0-7-1 15,0 7 1-15,0 0-2 16,0 0 1-16,0 0-4 16,3 10-4-16,-3 10-1 0,3 13-2 15,-3 3 1-15,0 14 2 16,3 7 1-1,-3 5 1-15,0 1 0 16,0 0 0-16,-3-4 0 0,3-7 0 16,0-5-2-16,0-11-1 15,0-7-1-15,-3-7 0 16,3-7 0-16,0-3 0 16,0-12 1-16,0 0-2 0,0 0 0 15,-5-12-2-15,0-13 0 16,-2-7-1-16,2-6-2 15,0-6-1-15,-3-5 1 16,3-3 0-16,0 1-1 0,3 2 0 16,-3 6 2-16,3-1-1 15,-1 3 2-15,-1-2 1 16,0 4-1-16,2 2 1 0,-3-3 2 16,0 5 2-16,2 2 0 15,1-1 0-15,0 7 1 16,2 5 0-16,-2 5-1 15,2 2 1-15,0 2-1 16,0 13-1-16,0 0-1 0,0 0-1 16,0 0 0-16,0 0 0 15,4 0-1-15,4 10 1 16,1 1-1-16,9 1 2 16,2-2 0-16,7 4 2 0,5-1-2 15,4-4 2-15,6-4-1 16,5-5 1-16,2 3-1 15,6-3 0-15,2-3 0 16,6-6 0-16,-4-1 0 0,3 0-1 16,-2 3 1-16,0 2-1 15,-5-2 1-15,-4 7-1 16,-3 0 0-16,-6 0 0 0,-2 1 1 16,-5-1-1-16,-8 8-1 15,-3-8 1-15,-4 3 0 16,-2-3 0-16,-6 0 0 15,-12 0 0-15,13 5 0 0,-13-5 1 16,0 0 0-16,0 0 0 16,0 0 0-16,0 0 0 15,0 0 0-15,0 0 1 16,0 0-2-16,0 0 1 16,-2 12-1-16,-9 2 1 15,1 6-2-15,-1 3 1 0,0 4-1 16,1 7 1-16,-3 4-1 15,4 2 1-15,2-1 0 16,4 1 3-16,1-1 0 16,2 1 0-16,0-5 0 15,2-3 1-15,5-3 0 16,1-3 0-16,-1-6-2 0,-1-1-1 16,-2-7 0-16,1 0 0 15,-5-12-1-15,5 18 1 16,-5-18 0-16,-2 13-1 0,2-13-1 15,-12 10 1-15,-1-5-2 16,-2-2-1-16,-3 4 0 16,-2-2-2-16,-4 2 0 15,-1 0-2-15,-2 1 1 16,-3-1 0-16,-3 0 0 0,1 0 1 16,0 1 0-16,-4-3 2 15,3 0 0-15,-5 0 2 16,1-2-1-16,2 0 0 15,-5 0-1-15,0 3 0 16,1-6 0-16,0 3 0 0,0-3 0 16,2 2 0-16,0-2 1 15,-1 0 1-15,7 0 1 16,-4 0 0-16,7-2 0 0,1-1 0 16,4 1 0-16,1 2 0 15,0-4 0-15,4 3 1 16,-2-1-1-16,8-1 1 0,-2-3-1 15,3 6 0-15,1-2 0 16,10 2 0-16,-13-5 0 16,13 5-3-16,0 0-1 15,0 0 0-15,0 0 1 16,0 0 1-16,18 7 0 16,5-4 1-16,9-3 1 0,5 3 2 15,13-3 1-15,4 0 0 16,6 0-1-16,-3-3 0 15,0 0-1-15,-4 3-2 16,-6-2-2-16,-8 2-3 0,-9 0-6 16,-7 0-3-16,-8 0-3 15,-3 0-4-15,-12 0-4 16,0 0 2-16,-7 5 3 0,-13-5 6 16,-5 6 7-16,-10-6 5 15,-7 2 6-15,0 3 10 16,-6-3 9-16,4 1 2 15,4-1 2-15,5 1-3 0,5-3-3 16,11 3-3-16,8-2-3 16,11-1-3-16,11 0-4 15,13 0-4-15,14 0-3 16,11 0-3-16,8 0-9 16,13-9-38-16,5 9-23 0,-3-3-5 15</inkml:trace>
  <inkml:trace contextRef="#ctx0" brushRef="#br0" timeOffset="24921.8507">10608 3071 411 0,'0'0'5'0,"0"0"4"16,0 0 1-16,0 0 0 16,0 0 0-16,0 0-1 0,0 0 1 15,0 0-1-15,0 16-4 16,0 1-3-16,0 3-2 16,0 4 0-16,2 3 0 0,0 5 1 15,1 1-1-15,-1-6 1 16,2-2-1-16,-4-3 0 15,4-4 1-15,-4-6-1 16,3-1 2-16,-3-11 1 16,0 0 0-16,0 0 0 0,-3-6 0 15,-1-14-1-15,4-4 0 16,0-11-2-16,0-5 0 16,9-5 0-16,-1-4 0 15,6 7 0-15,-1 0 0 16,4 7 0-16,1 3 0 0,2 12-2 15,-1 8 2-15,-1 5 0 16,1 7 0-16,2 4 0 0,-1 9-1 16,-3 6 2-16,0 8 1 15,-2 6-2-15,-2 2 0 16,-1 4 0-16,-2 1 0 16,-2-5 0-16,-4 2 0 15,4-5 0-15,-3-5-11 0,0 0-14 16,0-7-57-16,-2-2-4 15</inkml:trace>
  <inkml:trace contextRef="#ctx0" brushRef="#br0" timeOffset="25103.3314">10572 3238 431 0,'0'0'4'16,"0"0"1"-16,0 0 0 15,0 0 1-15,8 0 1 0,10 2 1 16,5-2 0-16,16-8 0 16,8-2-11-16,17-21-69 15,14 15-7-15</inkml:trace>
  <inkml:trace contextRef="#ctx0" brushRef="#br0" timeOffset="26792.8816">14507 1119 325 0,'0'0'6'0,"0"0"2"16,0 0 3-16,0 0 0 16,0 0 0-16,0 0-2 15,0 0 2-15,0 0 0 0,0 5-5 16,0 7-2 0,0 3-2-16,0 6-2 0,-2 1 3 15,2 3 1-15,0 2-2 16,0 0-1-16,0 5 1 15,-2-2-2-15,0 17 3 16,2 25 0-16,0-8-1 0,0-10 1 16,0-16 0-16,0-13 0 15,2-13 1-15,0-3 0 16,-2-9-2-16,0 0-2 16,0 0-4-16,0 0-6 15,0-9-6-15,0 9-12 16,-2-17-27-16,0 7-29 15,2-2-6-15</inkml:trace>
  <inkml:trace contextRef="#ctx0" brushRef="#br0" timeOffset="27688.1607">14426 1124 296 0,'0'0'6'0,"0"0"2"16,0 0 4-16,0 0 0 16,0 0 2-16,0 0 0 15,0 0 1-15,0-9 0 0,0 9-6 16,0 0-2-16,10-8-3 16,-10 8 0-16,15-5-1 15,-3 5 1-15,5-2-1 16,0 2 1-16,9 0 0 15,4-3 0-15,2 3 0 0,5-2-1 16,9 2-1-16,0 0 0 16,7-3 0-16,4 3 0 15,0 0-1-15,5-2 0 0,1 2 0 16,0-5 0-16,0 0 0 16,-1 1 0-16,-7-4 0 15,-2 0-1-15,-7 4 1 16,-4 0 1-16,-1-3 0 0,-9 7 0 15,-2-5-1-15,-8 0 1 16,-6 5-1-16,3-3-1 16,-9-2 0-16,-10 5-1 15,9 0 0-15,-9 0 0 0,2 5-1 16,-2 5 1-16,0 0 0 16,0 0 0-16,0 5 0 15,0-2 0-15,0 4 1 16,4 3-1-16,-2 2 0 15,-2 6 1-15,3 1-1 0,-2-2 1 16,3 9 0-16,-4-4-1 16,2-1 1-16,0 1 0 15,0 1 0-15,1-3 0 0,-3-1 0 16,3-1 0-16,-3-6 1 16,0 3 0-16,0-5 0 15,0-2 2-15,0-4-1 16,-3-4 0-16,-2-1 1 0,-4-1-1 15,-2-3 0-15,-3 0-1 16,-14-3 3-16,-16 1-1 16,-8-1 0-16,24-2-3 15,-9 3 0-15,-31-3 2 16,29 2-2-16,-10 1 3 16,3-3-6-16,-9 0 4 15,6 2-4-15,-5 0 3 16,-41-2 3-16,48 0-5 15,-6 0 4-15,9 0-4 16,-6 0 2-16,5 0-2 16,-5 0 2-16,13 0 0 0,-2 0-2 15,-18 0 5-15,35-2-5 16,1 2 2-16,-14-5 2 16,25 5-2-16,1-2-1 0,9 2 0 15,-11 0 2-15,11 0-7 16,0 0 1-16,0 0-27 15,0 0-52-15,23 0 1 16</inkml:trace>
  <inkml:trace contextRef="#ctx0" brushRef="#br0" timeOffset="28409.8445">14971 1664 399 0,'0'0'7'0,"0"0"3"16,0 0 2-16,0 0 1 0,0 0 1 15,0 0 0-15,0 0 0 16,0 0 0-16,0 0-7 16,0 0-3-16,-11 3-3 15,2 4-1-15,-1 4 0 0,-1 1-1 16,4 0-1-16,0 3 1 15,2-3 0-15,5 0 0 16,3-1 0-16,-3-11 1 16,16 12 1-16,2-10-1 0,-3-2 2 15,3-2-1-15,2-3 1 16,-3-5 1-16,0-2-3 16,-3-1 0-16,0-1 0 15,-8 2 0-15,-3-1 0 0,-3 0 0 16,-3 7 0-16,-6-3 0 15,-6 9 0-15,-8 0 0 16,2 9 0-16,1 0 0 16,-1 3 0-16,4 3 0 0,2 0 0 15,8 0 0-15,4-1 0 16,3-1 0-16,8-6 0 16,7-2 0-16,4 0 0 15,6-5 0-15,-2-3 0 0,2-4 0 16,-3 0 0-16,-2-8 0 15,-2 0 0-15,-9 0 0 16,-9 15 0-16,0-15 0 16,0 15 0-16,-9-14 0 15,-9 4 0-15,-5 1 0 16,-7 5 0-16,3 4 0 0,-3 0 0 16,6 7 0-16,1 5-4 15,19 9-19-15,-1-4-62 16,10-2-5-16</inkml:trace>
  <inkml:trace contextRef="#ctx0" brushRef="#br0" timeOffset="29435.8866">15445 2121 401 0,'0'0'6'0,"0"0"3"0,0 0 2 15,-12-11 2-15,12 11 0 16,-10-7-1-16,10 7 0 15,-10 0 1-15,3 6-6 16,4 8-3-16,3 5-2 16,0 8 0-16,7 11 1 15,-2 1 0 1,3 3-3-16,-3-1 0 0,5-12 0 16,-1 1 0-16,-3-3 0 15,-1-9 0-15,-5-9 0 16,0-9 0-16,0 0 0 0,0 0 0 15,-2-7 0-15,-7-8 0 16,-3-13 0-16,0-1 0 16,2-5 0-16,-2-7 0 15,-1 2 0-15,3 4 0 0,1 2 0 16,6 4 0-16,1 5 0 16,2 6 0-16,2 0 0 15,10 6 0-15,6-3 0 16,6 3 0-16,6-3 0 15,6 3 0-15,5 3 0 16,-1 3 0-16,3 0 0 0,-6 6 0 16,-3-3 0-16,-9 6-2 15,1 3 1-15,-17 4 1 16,-2 3-1-16,-7 1 1 0,0 6 0 16,-9-3 0-16,-3 7 0 15,-6-7 0-15,0 2 1 16,1-2-2-16,-3-2 1 0,3-3 0 15,1-2 0-15,7 1-1 16,2-7 0-16,7-4 0 16,-8 11 1-16,8-11-1 15,4 9 0-15,5-4 1 0,5 2 0 16,6 1 2-16,0-1 1 16,5 1 1-16,0-1-4 15,5 2 0-15,-5-1 0 16,-3 2 0-16,-3 1 0 15,-1-4 0-15,-6 3 0 16,-3-3 0-16,-5 3 0 0,-4-10 0 16,-13 20 0-16,-1-11 0 15,-10 2 0-15,-2-4 0 16,-9 4 0-16,-7-4 0 0,2-2 0 16,-4 0 0-16,4-2 0 15,4-3 0-15,4 0 0 16,13 0 0-16,-4-8 0 0,11 3-81 15,12 5-7-15</inkml:trace>
  <inkml:trace contextRef="#ctx0" brushRef="#br0" timeOffset="34916.8874">6941 2474 219 0,'0'0'5'0,"0"0"5"0,-10 0 5 15,10 0-1-15,0 0 2 16,0 0 0-16,0 0-2 16,-7 0 0-16,7 0-7 0,0 0-3 15,0 0-3-15,12 0-1 16,6 6 0-16,4-6 1 16,7 4 2-16,6-1 1 15,10-1 1-15,2-2 1 0,5 3 1 16,3-3 1-16,3 0-1 15,4-3 0-15,0-2-2 16,2 1 0-16,3-2-1 16,6 4 0-16,-4-3-2 0,3 0 0 15,-2 3-1-15,2-1 0 16,0-2 0-16,3 5 0 16,-3-2-1-16,-3-1 1 15,6 1-1-15,-8 2 0 0,0-3 0 16,-5 3 0-16,3 0 0 15,-8 0 0-15,-7-2 0 16,0 2 1-16,-1 0-1 16,-2 0 1-16,0 2-1 0,1-2 1 15,-4 0-1-15,2 0 1 16,-5 0-1-16,0 0 1 16,-2 0-1-16,-4 0 0 15,-3-2 1-15,3-3-1 0,-3 3 0 16,-1-1 0-16,6 0 1 15,-3 2-1-15,1-2 0 16,0-2 1-16,2 2-1 16,-2 1-1-16,-3 2 1 0,1-6 0 15,-6 5 0-15,-1 1 0 16,0 0 0-16,-1-3 0 16,-7 0 0-16,-1 0 1 15,1 1-1-15,-4 2 0 0,2-3 0 16,-7 0 0-16,1 3 0 15,-10 0-1-15,13 0 1 16,-13 0 0-16,0 0-1 16,7 0 1-16,-7 0 0 15,0 0-1-15,0 0 1 0,0 0 0 16,0 0-1-16,0 0 1 16,0 0 0-16,0 0-2 15,5 6-6-15,-5-6-24 0,5 11-41 16,-5-11-3-16</inkml:trace>
  <inkml:trace contextRef="#ctx0" brushRef="#br0" timeOffset="37351.1425">9992 1429 96 0,'0'0'1'0,"0"0"0"15,0 0 3-15,0 0 0 0,0 0-2 16,0 0 1-16,0 0 1 16,0 0 3-16,0 0 1 15,0 0 3-15,-11-5-1 0,11 5 3 16,0 0 1-16,0 0 1 16,0 0-3-16,0 0-3 15,0 0 1-15,0 0-1 16,-7 10-1-16,4 0 1 0,1 0-1 15,-8-4 3-15,5 32 2 16,-3 2-2-16,4 7 0 16,-4 7-2-16,0 4 0 15,1 5-2-15,0 0-1 16,4-11-3-16,1-2 0 0,-3 1 0 16,2-6 0-16,0 5 0 15,1-8 0-15,-3-5-1 16,5-6-1-16,-5 1 1 15,3-8 1-15,-3 0 1 16,3-4-1-16,-1-10 1 16,3 4 0-16,0-14 1 15,-6 14 4-15,6-14 0 16,0 0-1-16,0 0 1 16,0 0 0-16,0-5-2 0,-2-6-1 15,2-1-2-15,0-3-1 16,0-7-3-16,2 0 0 15,4-11-1-15,-1 1 0 0,2-7 2 16,0-9 0-16,4 2 0 16,1-7 1-16,4 2-1 15,-2-7 0-15,-4 34-2 16,0-6 0-16,2-2 0 0,6-3 0 16,-1 1 1-16,2-1-1 15,5-3 0-15,0 2 0 16,3-2 3-16,3-1-1 15,0 2 1-15,2-3 0 16,6 3 0-16,-2-3 0 0,5 5 0 16,-3-2 0-16,3 1-1 15,-1 2 0-15,0 8 0 16,-2 1 0-16,-5 1-1 16,-3 6 0-16,0 6 1 15,-4 1-2-15,-2-1 2 0,-4 5-1 16,0 2 1-16,-5 2 0 15,-2 1 0-15,-3 0 1 16,-10 2-1-16,9 0 0 0,-9 0 1 16,0 0-1-16,0 0 0 15,-12 9 0-15,3-4-1 16,-4-2 1-16,-2 1 0 0,0 2-1 16,-6 1 0-16,2 1 0 15,-4 1 0-15,-1-2 0 16,-1 3-1-16,-5 3 1 15,3-1-1-15,-6 6 0 16,-2-1 0-16,3 5-1 0,-3 6 1 16,1-1 0-16,-2 0 0 15,17-5 2-15,-48 48 0 16,7 2 0-16,8 4 0 16,8 1 1-16,5 3-2 0,15-5 1 15,4-4 1-15,8-14-4 16,4-1 2-16,-2-3-1 15,3-2 1-15,-6-3-1 16,6-9 1-16,-3-7 1 0,3-1 1 16,1-9 1-1,1-5-2-15,3-2-1 16,-3-6 1-16,5-9 1 0,-2 12 1 16,2-12-3-16,0 0 1 15,0 0 1-15,0 0 1 16,0 0 0-16,0 0 0 15,-10 9-1-15,10-9 0 16,0 0 0-16,0 0-1 16,-8 0 0-16,8 0-1 0,0 0 0 15,0 0 0-15,-12 3 0 16,12-3-1-16,0 0 0 16,0 0 0-16,-10 0 0 0,10 0 0 15,0 0 0-15,0 0 1 16,0 0-1-16,0 0 0 15,-3 9 0-15,3-9 1 0,0 8-1 16,0-8 0-16,0 0 1 16,8 12-1-16,-8-12 1 15,15 7 1-15,-5-7-1 16,2 0 0-16,0 0 1 0,6 0-1 16,0-5 1-16,1 0-1 15,-3-2 0-15,3-3 0 16,-1 1-3-16,-3-3 1 15,-1 0 0-15,-4 0 0 16,1-5 0-16,1-1 0 16,-3 2 1-16,0-1 0 0,-3-7 2 15,2 2 0-15,-1 0 0 16,-2-5-1-16,3 1 0 16,2-3 0-16,-1-3 0 0,2-2 1 15,3-2-1-15,2 2 0 16,-4 0 0-16,8 4 0 15,-1-5 1-15,2 3-1 0,0 7 0 16,5 5 0-16,-4-5 1 16,3 5 0-16,-12 11-3 15,1-1 0-15,2-1 0 16,1-1 0-16,0 3 0 16,0-2 0-16,4 2-1 15,-1-4 0-15,-1 4 3 0,4-2 0 16,-2 2 0-16,3 1 0 15,-2-2 0-15,0-1 0 16,3 5 0-16,0-1 0 16,-1-1-1-16,-1 0 1 15,0 4-1-15,-3-1 1 0,-1 2-1 16,-1 1 1-16,-1 2-1 16,-2-3 1-16,-3 3 0 15,0 0 1-15,1 0-1 0,-7 0 1 16,-6 0 0-16,14 0 1 15,-14 0-1-15,0 0 1 16,10 0-1-16,-10 0 1 0,0 0-2 16,0 0 1-16,0 0 0 15,0 0-1-15,0 0 0 16,0 0 1-16,0 0-1 16,0 0 0-16,0 0 0 15,0 0 1-15,0 0-1 0,0 0 0 16,-3-5 0-16,3 5-1 15,0 0 0-15,0 0-1 16,0 0-2-16,0 0-4 16,0 0-6-16,0 0-14 15,0 0-55-15,0 8-4 0</inkml:trace>
  <inkml:trace contextRef="#ctx0" brushRef="#br0" timeOffset="38551.2632">11458 2314 255 0,'0'0'5'0,"0"0"2"15,0 0 3-15,0 0 1 16,0 0 3-16,0 0 0 0,0 0 2 16,0-11 0-16,0 11-4 15,0 0 0-15,5-7-4 16,-5 7-1-16,13-15-2 0,-6 7 0 16,3-4 1-16,-1 0 0 15,-1-3-1-15,0 0 2 16,-1-5 1-16,-2 1-1 0,-3-4-1 15,-2-1 0-15,3-6-1 16,-3 0-2-16,0-5 0 16,0-1 0-16,0-2-1 15,0 1 1-15,0 3 0 0,0 1 0 16,0 3 0-16,0 1 0 16,-3 8 0-16,-2 1 0 15,0 1 0-15,1 2 0 16,-1-1-1-16,5 18-3 15,-11-18 0-15,11 18 0 0,-9-14-1 16,9 14 0-16,-15-18 0 16,15 18 0-16,-13-17 0 15,13 17 3-15,-14-17 0 16,14 17-1-16,-16-12 1 16,16 12-1-16,-21-17 0 0,15 9 0 15,-4 4 0-15,-3-5 1 16,4 0-1-16,-2 4 0 15,-1-2 0-15,0 1 0 0,2 1 0 16,-3 0 0-16,4 1 0 16,-3 1 0-16,-4-2 0 15,7 3 0-15,-4-1 0 0,1 1 0 16,-4 2 0-16,2-3-1 16,-2 3 1-16,2 0 1 15,0 0-1-15,-2 0 0 16,-2 0 1-16,3 0-1 15,0 0 1-15,-1 0-1 0,0 0 1 16,2 0-1-16,-2 0 1 16,4 0-1-16,-2 0 0 15,-2 0-1-15,7 0 2 16,-2 0-1-16,4 0 0 16,7 0 0-16,-12 0 0 0,12 0 0 15,-8 0-1-15,8 0 2 16,0 0-1-16,0 0 0 0,0 0 0 15,0 0 0-15,0 0 0 16,0 0 0-16,0 0 0 16,0 0 0-16,0 0 0 15,0 0 0-15,0 0 0 0,0 0 1 16,0 0-1-16,0 0-1 16,0 0-2-16,0 0-4 15,0 0-9-15,0 0-7 16,0 0-19-16,0 0-45 0,0 0-2 15</inkml:trace>
  <inkml:trace contextRef="#ctx0" brushRef="#br0" timeOffset="39346.0719">10953 1052 202 0,'0'0'8'0,"0"0"6"0,0 0 5 16,0 0 2-16,0-10 2 15,0 10 2-15,0 0-1 16,-2-10 0-16,2 10-6 0,0 0-5 16,-15-6-5-16,15 6-3 15,-13-3-1-15,3 3-2 16,3-3 1-16,-3 3 0 16,-3 0 1-16,2 0 0 15,-2 3-1-15,1 4 1 0,-4-2-1 16,4 2 1-16,-3 3-2 15,3 6-1-15,0-4 1 16,-1 0 0-16,1 1-2 16,1-1 1-16,1 2 0 15,6 4-1-15,-4-1 1 0,4 1-1 16,0-1 1-16,4 3-1 16,-2-3 0-16,2 3 1 15,0-5 0-15,2 5 0 0,6 0 0 16,0-6-1-16,-1 3 1 15,2-2 1-15,2 0 0 16,1-1 0-16,2-2 1 16,4-3 0-16,0-1 0 0,-1-1 0 15,3-2 1-15,0-3-1 16,-3 1-1-16,1-1 1 16,2 1 0-16,-3-3-1 0,1 0 1 15,-6 0 0-15,3 0-1 16,0-3 0-16,-2 1 0 15,-4-3-2-15,-9 5-3 16,13-2-6-16,-13 2-9 16,0 0-42-16,4-10-27 15,-4 10-4-15</inkml:trace>
  <inkml:trace contextRef="#ctx0" brushRef="#br0" timeOffset="40110.0478">10826 1097 292 0,'0'0'5'0,"0"0"1"15,0 0 1-15,0 0 1 16,0 0 3-16,0 0 1 15,8-9 1-15,-8 9 1 0,13-5-4 16,-4 5 1-16,-3-3-2 16,11 0-1-16,-3 2-1 15,4 1-1-15,2 0-1 16,4 0 0-16,-1 0-1 0,2 0-1 16,7 1-1-16,-4 5-1 15,2 1 1-15,1-2-2 16,-3 5 0-16,4 0 1 15,-2 2-1-15,3-3 1 0,-6 4-1 16,5 2 1-16,-4 2 0 16,-1 1 0-16,-3-4 0 15,1 4 0-15,0 2 0 0,-2-2 0 16,0 1 0-16,1 3 0 16,-2-5 0-16,-1 6 1 15,1-3-1-15,-3 2 0 16,2-2 0-16,-6-1 0 0,6 1 0 15,-2 1-1-15,-3 1 1 16,-3-3-2-16,7 8 4 16,2 8 0-16,-4 0 0 15,-4-8-1-15,-6-2 1 16,-2 0 0-16,-6 0 0 16,0-3 0-16,0-3-3 0,-4 1 1 15,-1-1-1-15,3 5 0 16,-5 0 0-16,-1 0-1 0,4 2 1 15,-2-2 0-15,-1 4 0 16,-1-6 1-16,1 5-1 16,-3-4 1-16,2-3 0 15,1-1 0-15,0-1 0 0,-4 2 0 16,2-2 0-16,-1-1-1 16,-3 2 1-16,3-2-1 15,1 1 1-15,-2-2-1 16,2 1 1-16,-1 0 0 15,-3-3 0 1,6 1-3-16,-3-3-3 16,2 1-4-16,-2-9-14 15,1 4-60-15,9-8-1 0</inkml:trace>
  <inkml:trace contextRef="#ctx0" brushRef="#br0" timeOffset="40834.6103">10928 1301 317 0,'0'0'7'16,"0"0"1"-16,0 0 2 0,0 0 1 16,0 0 1-16,-5-11 2 15,5 11 0-15,0 0-2 16,0 0-6-16,0 0-2 0,0 0-2 16,0 0-1-16,0 0-2 15,0 0 0-15,0 0 1 16,0 0 0-16,-5 11 1 15,5-11 0-15,8 7 1 16,-8-7 1-16,15 2 2 16,-15-2-1-16,17 0 2 15,-17 0-1-15,18 0 1 0,-18 0-1 16,12-12 1-16,-4 2-2 16,-3 3-1-16,-5 7-1 15,2-15-1-15,-2 15-1 0,0-15-1 16,0 15-1-16,-7-11 1 15,7 11-2-15,-13-5 1 0,13 5 0 16,-10 0 1-16,10 0 0 16,-7 13 1-16,7-13 1 15,0 10 0-15,0-10 1 16,2 8 1-16,-2-8 0 0,15 3 1 16,-15-3-1-16,15 0-1 15,-15 0 0-15,7-9 0 16,-7 9-1-16,5-7-1 15,-5 7-1-15,0 0-4 16,0 0-15-16,-9-5-63 16,9 5-3-16</inkml:trace>
  <inkml:trace contextRef="#ctx0" brushRef="#br0" timeOffset="43229.722">11419 834 106 0,'0'0'3'0,"0"0"4"16,0 0 4-16,0 0 3 15,0 0 3-15,0 0 4 16,0 0 3-16,0 0 2 0,0 0-4 16,0 0-2-16,0 0-2 15,0 0-1-15,0 0-2 16,0 0-2-16,0 0 1 16,0 0 0-16,0 0 3 15,0 0 0-15,-5 0-2 16,1 5 0-16,-1 4-1 15,3-8-3-15,-3 7-2 0,2-5-2 16,-1 4-3-16,-2-7-2 16,6-7 2-16,0-38-1 15,0 20-1-15,0-7 1 16,0-3 1-16,0-2-3 16,-5-46 2-16,3 40 0 15,2-2-1-15,-2 0 0 16,2 3 1-16,0-2-2 0,0 44 0 15,0-35 0-15,0 0 0 16,0 8-2-16,2 0 1 16,-2 27-1-16,2-22 0 15,1-3 0-15,-3 25 1 16,0 0-1-16,0 0 0 0,0 0 1 16,0 0 0-16,0 0 0 15,0 0 1-15,0 0 0 16,0 0-2-16,0 0 1 15,2 0 0-15,-2 7-1 16,0-4 1-16,0 2 0 16,4 0-1-16,-4 0 0 15,2 0 1-15,2 3 0 16,-4-8 0-16,0 0 1 16,0 0-1-16,0 0 0 0,0 0 1 15,0 0-2-15,0 0 2 16,0 0-2-16,0 0 0 15,0 0 1-15,0 0-3 0,0 0 0 16,0 0 1-16,0 0-1 16,0 0 1-16,0 0 0 15,0 0 1-15,0 0-1 16,0 0 3-16,0 0 0 16,0 0 0-16,0 0 0 15,0 0-1-15,0 0 1 0,0 0 0 16,0 0 0-16,0 0-2 15,0 0 1-15,0 0-1 16,0 4 0 0,0 1 1-16,0 0-1 0,-10 36 0 15,-11-25 1-15,21-16-1 16,-29 25 0-16,3 0 0 16,3-6 0-16,-2 0 0 15,6 2 0-15,-4-4 1 0,1 1-1 16,-1-1 1-16,23-17 1 15,-22 19 0-15,-3 2 0 16,25-21 1-16,0 0-1 16,0 0 1-16,0 0 0 15,0-8 0-15,5-5-1 0,22-36-1 16,-9 24 2-16,-1-2-1 16,1 0 1-16,1 5-1 15,1-1 1-15,-2 0 0 16,2-3-1-16,-3 6-2 15,-2-2 1-15,-15 22 0 16,0 0 0-16,0 0-1 16,10-7 1-16,0-1-3 15,0 2 3-15,12 14 1 16,-10 12-1-16,-2 0-2 0,0 0 1 16,-10-20 2-16,16 29-2 15,-2 4 1-15,2-13-1 16,-4 1 2-16,-5 1-1 0,1 1 1 15,-8-23-1 1,17 20 0-16,1 5-3 0,-18-25-6 16,0 0-22-16,5 10-51 15,-1 0-2-15</inkml:trace>
  <inkml:trace contextRef="#ctx0" brushRef="#br0" timeOffset="44383.1556">11930 444 287 0,'0'0'5'0,"0"0"5"16,0 0-1-16,0 0 1 16,0 0 1-16,0 0 1 15,0 0 1-15,0 0 3 16,0 0-5-16,0 0-2 16,3 0 0-16,1 4 1 15,59 28-1-15,-38-27-2 0,7 0 0 16,39 7-1-16,-26-12-1 15,8 8 0-15,2-8-2 16,4 5-1-16,4-5 1 16,3 2 0-16,5-2-1 15,-1 0 0-15,3 0 1 0,2 0-2 16,-5 0 0-16,-6 0 0 16,-2 0 0-16,-5-4 0 15,-2 1 1-15,-5 3-1 16,-4 0 0-16,-8-3 0 15,-38 3 0-15,35 0 0 16,-2-2 0-16,-9 2-1 0,1-3 0 16,-25 3 1-1,18 0-1-15,1 3 0 16,-19-3 1-16,0 0 0 0,0 0 0 16,0 0-1-16,0 0 2 15,0 0-1-15,0 0 2 16,0 0-2-16,0 0 0 0,0 0 0 15,0 0-1 1,6 0 1-16,-1 2-1 0,0-2 0 16,-1 0 0-16,1 3 0 15,0-3 0-15,3 0 0 16,-5 5 1-16,-3-5-1 16,0 0 0-16,0 0 0 15,0 0 0-15,0 0 0 0,5 0 0 16,-2 0 1-16,3 0-2 15,-1 0 2-15,1-2-1 16,18-4 0-16,-15 4 0 16,1-1-1-16,3-1 0 15,-13 4-3-15,7-3-4 16,3 0-10-16,0 3-48 16,4-4-19-16</inkml:trace>
  <inkml:trace contextRef="#ctx0" brushRef="#br0" timeOffset="44799.297">13312 231 359 0,'0'0'6'16,"0"0"2"-16,0 0 3 15,0 0-2-15,0 0 0 16,0 0 1-16,0 0 1 16,0 0 2-16,0 0-5 15,3 0-2-15,4 4-1 16,-1 1 1-16,50 37 0 16,-28-30-1-16,-3 0-2 0,0-1 0 15,2-1-2-15,1 0 1 16,1 0-2-16,1-2 0 15,0 4 0-15,0-3 1 0,-3 3-1 16,0 1 0 0,-27-13 1-16,22 20-1 0,-1 3 1 15,-21-23 0-15,-3 24 0 16,-3 0-2-16,6-24 1 16,-24 31 1-16,-3-5-1 15,2-8 0-15,2-1-6 0,-4-2-17 16,3 0-60-1,24-15 1-15</inkml:trace>
  <inkml:trace contextRef="#ctx0" brushRef="#br0" timeOffset="45603.7439">14877 251 286 0,'0'0'9'16,"0"0"4"-16,0 0 5 15,0 0 0-15,0 0 3 0,0 0 4 16,0 0-1-1,0 0 0-15,0 0-7 0,0 0-6 16,4 0-3-16,1 4-1 16,0 1-2-16,27 41-3 15,-27-23-1-15,-3-5 1 16,3 4-1-16,-5-22 0 16,0 26 0-16,0 7-1 15,0-10 1-15,-2 2 0 0,-1-2 0 16,3 3-1-16,-2-2 0 15,0 1 0-15,-1-5-1 16,1 2-2 0,2-22-2-16,-3 21-7 0,-4 1-12 15,7-22-42-15,0 0-20 16</inkml:trace>
  <inkml:trace contextRef="#ctx0" brushRef="#br0" timeOffset="46120.395">14748 515 383 0,'0'0'5'16,"0"0"2"-16,0 0 2 16,0 0-1-16,0 0 1 15,0 0 0-15,0 0 1 16,0 0 0-16,0 0-4 15,0 0-1-15,0 4-2 16,0 2 1-16,0-1 0 16,9 28 0-16,-2-24-2 15,1 1 0-15,-4 0 1 16,8 1-2-16,1 0 1 0,3 2-2 16,18 19 0-16,-12-18 0 15,-22-14 2-15,25 18-1 16,0-3 1-16,-25-15 1 15,20 9 0-15,2-1 1 16,-22-8-1-16,0 0 1 0,13 0-1 16,-2 0-3-16,1 0 0 15,0 0 0-15,-3-8 0 16,4-1 0-16,-5-1 0 16,14-22 0-16,-10 9 0 15,-12 23 0-15,13-22 0 16,-1-3 0-16,-12 25 0 0,0 0 0 15,5-12 0-15,-3 0 0 16,3-1 0-16,1 1 0 16,-6 12 0-1,0 0 0-15,0 0 0 0,0 0-14 16,0 0-72-16,0 0-2 16</inkml:trace>
  <inkml:trace contextRef="#ctx0" brushRef="#br0" timeOffset="47487.4679">14643 594 336 0,'0'0'7'16,"0"0"4"-16,0 0 3 0,0 0 1 16,0 0 0-16,0 0 1 15,0 0 0-15,0 0 0 16,0 0-7-16,0 0-4 15,0 0-3-15,0 5-2 16,0-1 0-16,0 2-1 16,-16 28-1-16,6-24 1 15,1 1 1-15,-64 52 1 0,54-37 1 16,-4 1-1-16,1 3 0 16,-1 2 0-16,-3 3 0 15,3-1 0-15,-4 8-1 16,1 1 0-16,4 1-1 0,0 4 1 15,6-6-1-15,2 0 1 16,1-3 0-16,4 1-1 16,-1-3 0-16,2-5 1 15,-2 0 0-15,4-4 0 0,3-1 0 16,0-5 0-16,-3-3 0 16,6-1 0-16,0-6 1 15,0 2-1-15,0-14 1 16,0 12 0-16,0-12 1 0,0 0 0 15,0 12 1-15,0-12 0 16,0 0-1-16,0 0 1 16,0 0 0-16,0 0 0 15,0 0 0-15,0 0-1 16,0 0 1-16,0 0-1 16,0 0 1-16,0 0-1 0,0 0 0 15,0-7 0-15,0 7-1 16,0-13 0-16,0 3-1 15,4 1 0-15,-2-4 0 0,1-3 0 16,0-1 1-16,3-2-1 16,-2-4 1-16,4-2 1 15,4-7-2-15,1 3 0 0,-13 29 0 16,16-37 0-16,18-40 0 16,-17 37 0-16,8 0 0 15,0 1 0-15,0-5 0 16,5 2 0-16,2 1 0 15,2 1 0-15,4 2 0 16,0 0 0-16,2 1 0 0,-1 7 0 16,-39 30 0-1,37-27 0-15,1 0 0 0,-5 7 0 16,-5 1 0-16,1 5 0 16,-3 2 0-16,-3 2 0 15,0 0 0-15,-23 10 0 16,22-7 0-16,0-4 0 15,-22 11 0-15,0 0 0 0,0 0 0 16,0 0 0-16,0 0 0 16,0 0-10-16,0 0-6 15,0 0-27-15,0 0-44 16,0 0 0-16</inkml:trace>
  <inkml:trace contextRef="#ctx0" brushRef="#br0" timeOffset="48265.2009">15095 805 376 0,'0'0'5'0,"0"0"3"15,0 0 1-15,0 0 0 16,0 0 2-16,0 0-1 16,0 0 0-16,0 0 1 15,0 0-5-15,0 0-2 0,0 0-1 16,0 0-1 0,0 0-1-16,-2 0 1 0,-1 0 0 15,-3 0 1-15,-1 0-1 16,-23-3-1-16,18 3 1 15,-38 17 0-15,8 6 0 16,17-8-1-16,0 0 0 16,0 0 0-16,-2 1 0 0,-3 2-1 15,0 7 0 1,4-5 0-16,-8 7-1 0,5-2 1 16,-4-1 0-16,4 4 0 15,-1 2 0-15,0 0-1 0,3-4 1 16,1 5 0-16,0-2-1 15,-2-2 1-15,2 0-1 16,7 4 0-16,-2-7 1 16,3 1-1-16,1-1 1 0,1 2-1 15,2-7 1-15,3-2 0 16,-1 3 0-16,5-2-1 16,-1-6 1-16,3 3 0 0,0-5 0 15,3-3 0-15,2-7 0 16,-6 15 0-16,6-15 2 15,0 10-1-15,0-10 1 16,0 0 0-16,-1 8 1 16,1-8-1-16,0 0 1 0,-11 4-1 15,11-4-1-15,-9 3 0 16,9-3 0-16,-15 0 0 16,15 0-1-16,-15 0 0 15,6 0 1-15,-3 0 0 16,4 0 1-16,-3 0-1 0,4 0 1 15,-6-6 0-15,6 5 0 16,7 1 0-16,-16-16-2 16,9 7 0-16,5-1 0 0,-3-2-2 15,5 0-1-15,0-3-3 16,2 2-4-16,3-5-9 16,5-1-65-16,5 1-4 0</inkml:trace>
  <inkml:trace contextRef="#ctx0" brushRef="#br0" timeOffset="49131.4094">14854 592 334 0,'0'0'7'0,"0"0"1"0,0 0 1 0,0 0 1 16,0 0 1-1,0 0 1-15,0 0 0 0,0 0 0 16,0 0-6-16,0 0 0 16,0 0 0-16,2-2-1 15,3 2 1-15,52-18-2 16,-36 18 2-16,8 5-1 15,-2 0 0-15,11 5-1 0,36 12 0 16,-31-9-1-16,-1 7-1 16,2-6 1-16,-3 9-2 15,2-6 0-15,-3 5-1 16,3 2 0-16,-6 2 1 0,3-1 0 16,-8-4 0-16,1 8 0 15,-7-8 0-15,0 6-1 16,-6-4 1-16,-2 4 0 15,-4-2 0-15,-2-3-2 16,-1-2 1-16,-4 2 0 0,0-1 0 16,0 0 0-16,-3-3 1 15,1-1-1-15,-5-2 1 16,0 0-1-16,0-1 0 16,0-1 0-16,0-1 1 0,-3-1-1 15,1-2-1-15,2-9 1 16,-6 18 0-16,6-18 0 15,-5 14 0-15,5-14 0 16,-5 10 0-16,5-10 1 0,0 0 0 16,-4 10-1-16,4-10 1 15,0 0 1-15,0 0 0 16,0 0-1-16,0 0 1 0,0 0-2 16,0 0 2-16,0 0-1 15,0 0 0-15,0 0-1 16,0 0 1-16,0 0 0 15,0 0 0-15,0 0 0 0,0 0-1 16,0 0 0-16,0 0 0 16,0 0 0-16,0 0-2 15,0 0-3-15,0 0-5 16,0 0-5-16,0 0-53 16,0 0-19-16</inkml:trace>
  <inkml:trace contextRef="#ctx0" brushRef="#br0" timeOffset="50134.7653">14923 694 315 0,'0'0'7'0,"0"0"3"0,0 0 2 16,0 0 1-16,0 0 2 16,0 0 0-16,0 0 0 15,0 0 0-15,0 0-4 16,0 0-3-16,0 0-2 0,0 7 1 15,0-5-2-15,32 39 2 16,-11-32-2-16,-2 1 0 16,1 0-1-16,8 0-1 15,-2-3-1-15,37 22 1 16,-28-14-1-16,2 6-1 16,3-4 0-16,0 5 1 0,-1 0-1 15,-2 0-1-15,1 4 1 16,-3-2-2-16,-3 1 0 15,-2 2 0-15,0-2 1 0,-4 0-1 16,0 0 0-16,-4-4 1 16,-2 5-1-16,-2-4 1 15,-4-2-1-15,2-1 0 16,-6 4 1-16,-1-5 0 16,-2-1 0-16,-1 0 1 0,1-2-1 15,-4-1 0-15,-1 1 1 16,1-2 0-16,1-4-1 15,-4 1 0-15,0-2 0 16,0 2-1-16,0-10 1 0,0 15 0 16,0-15 0-16,0 10 0 15,0-10 0-15,0 0 1 16,0 10-1-16,0-10 1 0,0 0 0 16,0 0 0-16,0 0 0 15,9 2 0-15,-9-2 0 16,9 0 1-16,-9 0-1 15,10-2 0-15,-10 2 1 16,13-3-1-16,-13 3 0 0,12-7 0 16,-12 7 1-16,18-12 0 15,-18 12 1-15,17-17 0 16,-8 3-3-16,-2 4 0 16,2-4 0-16,0-1 0 0,-4-3 0 15,3 4 0-15,0-4 0 16,-4 2 0-16,3-2 0 15,-1-2 0-15,-3 2 0 16,-1-3 0-16,1 1 0 0,-3 2 0 16,0-5 0-16,0 23 0 15,-3-19 0-15,-2-1 0 16,5 20 0-16,-16-30 0 16,-1 3 0-16,17 27 0 0,-23-30 0 15,-3 4 0-15,2 3 0 16,0 2 0-16,-1 2 0 15,1-1 0-15,-3 4 0 16,-1-2 0-16,1 4 0 16,1-7 0-16,2 9 0 15,-1-1 0-15,3 1 0 16,-3 2 0-16,25 10-59 16,-24-12-28-16,-2-3-4 0</inkml:trace>
  <inkml:trace contextRef="#ctx0" brushRef="#br0" timeOffset="58678.728">8383 3567 207 0,'0'0'4'0,"0"0"0"15,0 0 2-15,0 0-2 16,0 0 1-16,0 0-2 0,0 0 2 16,0 0-2-16,0 0-3 15,0 0-7-15,0 5-6 16,0-5-11-16,0 0-16 15,0 0-19-15</inkml:trace>
  <inkml:trace contextRef="#ctx0" brushRef="#br0" timeOffset="59666.3558">9131 3564 123 0,'0'0'8'0,"0"0"5"0,0 0 5 15,0 0 1-15,0 0 2 16,0 0 2-16,0 0 2 16,-5 6 2-16,5-6-7 0,0 0-4 15,0 0 0-15,0 0-3 16,0 0 0-16,0 0 1 16,0 0-3-16,0 0 1 15,0 0-3-15,-7 0-1 0,7 0-1 16,-5-10-1-16,5 10 0 15,-2-21-1-15,-1 9 0 16,-1-2-2-16,2-4 0 16,0 1 0-16,2-2 0 0,-5-5-1 15,3-1 0-15,-1 2-1 16,1-5 0-16,-1 1 0 16,1-3 0-16,2 0 1 15,0 0-1-15,0 2 0 0,0 2 0 16,0 1 0-16,0 0 0 15,0 3 1-15,0 2-1 16,0 1 0-16,0 1 0 16,2 1 0-16,-2 5 1 15,0-1-1-15,3 2 0 16,-3 11-1-16,0-14 0 0,0 14-3 16,0 0-4-16,0 0-4 15,0 0-8-15,0 0-31 16,10 10-31-16,-6 5-3 15</inkml:trace>
  <inkml:trace contextRef="#ctx0" brushRef="#br0" timeOffset="62382.4714">6332 11584 73 0,'0'0'11'16,"-12"-8"9"-16,-1-2 5 0,6 5 3 16,-5-2 3-16,-1-1 4 15,-2 1 0-15,0-1 0 16,15 8-9-16,-17-14-8 15,11 6-4-15,4-4-2 0,2-5-3 16,5-3-3-16,5-4 0 16,5-5-2-16,10 0 1 15,2 1-1-15,8-1 0 0,2 4 0 16,6 1 0-16,-2 3 0 16,7 4 0-16,-4 6 1 15,4 2-1-15,-6 4 1 16,3 3-1-16,0 2 1 15,-6 0 0-15,4 7-1 0,1 5 1 16,-3 4-1-16,-1 3 0 16,0 4 0-16,1 4-1 15,-6 0 0-15,2 3 0 16,-7 5 0-16,-3-2 0 0,-5 3-1 16,-4 3 0-16,-6 1 0 15,-4 2 0-15,-3 0-1 16,-5 3 1-16,-5 0 0 15,-8 4-1-15,-4-4 1 0,-2-1 0 16,-7 3-1-16,-4 0 1 16,-5 1-1-16,-2-5 0 15,-5 6 1-15,1-5-1 0,-5-2 0 16,-1-3 0-16,-2-6 1 16,-1-4-2-16,-1-6 0 15,0-5 0-15,-2-9 0 16,-4-6 0-16,2-3 0 15,-2-11 0-15,1-1 0 0,1-8 0 16,0-5 0-16,4-4 0 16,2-6 0-16,7-10 0 15,5-4 0-15,2-3 0 16,10-5 0-16,7-2-2 0,9-8 2 16,4 0-1-1,5-3 1-15,7 3-1 0,6-4 1 16,4 4-1-16,6 1 1 15,6 3-1-15,1 5 1 0,10 7-1 16,5 9 1-16,4 5 0 16,11 7-1-16,0 6 1 15,6 8 1-15,7 4-1 0,1 4 0 16,1 3 0-16,2 5 1 16,-2 8-1-16,-6 7 1 15,-2 3 0-15,-5 11 0 0,-7 5 0 16,-9 6 1-16,-12 7-2 15,-5 0 0-15,-11 8 0 16,-6-1 0-16,-4 3 0 16,-8-2 0-16,-2-1 0 15,-9 1-2-15,-3-3-5 16,-2 0-6-16,-3-10-15 0,-11 0-57 16,10-2-2-16</inkml:trace>
  <inkml:trace contextRef="#ctx0" brushRef="#br0" timeOffset="67196.2487">10921 2573 347 0,'0'0'6'0,"0"0"3"16,0 0 3-16,0 0 2 16,-5-9 1-16,5 9 2 15,0 0 1-15,-7-13-2 16,7 13-4-16,0 0-4 0,-8 3-2 15,5 7-2-15,3 2-2 16,-2 2-1-16,2 4-1 16,0 2 0-16,0-2 0 15,2 1 0-15,1-7 1 0,2 0 0 16,-5-12 1-16,17 11-1 16,-7-11 2-16,5-6 0 15,-5-3 0-15,0-8 1 0,0 0 2 16,-3-6-6-16,-1-2 0 15,-6 0 0-15,0 6 0 16,-8 2 0-16,-4-1 0 16,-6 6 0-16,-4 10 0 0,2 2 0 15,2 2 0-15,-3 5 0 16,0 8 0-16,4 0 0 16,2 7 0-16,6-5 0 15,3 3 0-15,6 3 0 16,2-6 0-16,9-2 0 0,3-3 0 15,6-5 0-15,5-4 0 16,0-3 0-16,2 0 0 16,-2-5 0-16,0-5 0 15,-7-2 0-15,-4 0 0 0,-3-3 0 16,-9 0 0-16,-2 2 0 16,-10-2 0-16,-5 0 0 15,-3 8 0-15,-1 0 0 0,-6 2 0 16,0 5 0-16,5 2 0 15,1 6 0-15,0-1 0 16,5 3 0-16,6-1 0 16,8-9 0-16,-5 15 0 0,5-15 0 15,10 0-2-15,3-9 1 16,-1 1 0-16,0-2 2 16,1-2 0-16,-3 0 1 15,-5 4-2-15,-5 8 0 16,0-9-3-16,0 9-2 15,-13 0-8-15,11 9-25 0,2 6-45 16,0 0-3-16</inkml:trace>
  <inkml:trace contextRef="#ctx0" brushRef="#br0" timeOffset="69525.2154">3436 3148 292 0,'0'0'6'0,"0"-12"3"15,0 1 2-15,0-1 3 16,-2-3-1-16,-6-2 2 0,3 0 2 16,-7-3-1-16,1 8-5 15,-3 1-5-15,-4 7-3 16,-6 4-1-16,-1 3-1 16,-3 9-2-16,2 0-1 15,2 11 0-15,5-3 0 0,1-1 0 16,6 3 0-16,9-2 1 15,6 0 0-15,14-3 1 16,3 0 0-16,12 1 0 0,2 0 1 16,9-1 1-16,0 3-1 15,-1-3-1-15,-5 0 1 16,-2 0-1-16,-8-1 0 16,-3-2 1-16,-5-1-1 0,-10-1 1 15,-7 1 1-15,-2 3 0 16,-6-1 0-16,-12 1 0 15,-6 3 0-15,-6 1-1 16,-8 2 0-16,-2 1 0 16,-4-9 0-16,-1 4-1 0,5-5 1 15,3-3-1-15,10-6 0 16,2-1-4-16,9-3-7 16,4 0-9-16,12 0-26 15,15-5-30-15,3 3-5 0</inkml:trace>
  <inkml:trace contextRef="#ctx0" brushRef="#br0" timeOffset="69960.7018">3915 3384 275 0,'0'0'7'0,"0"0"3"0,0 0 4 16,0-10 1-16,0 10-1 0,-12-10 2 15,3 2 1-15,-10 1 0 16,3 2-7-16,-12 3-4 16,1 2-2-16,-5 0-2 15,-3 7-1-15,5 0-1 0,3 6-1 16,2 2 0-16,4 2 0 16,9-2 0-16,5-1 0 15,4 2 0-15,3-2 0 0,13-3 1 16,-1-2 0-16,6-4 1 15,7-5 0-15,-4 0 1 16,3-2 0-16,2-6 0 16,0-4 0-16,-7-3 0 15,-1 0 2-15,-3 3 0 0,-3 0 1 16,-2 1-1-16,-10 11-1 16,8-11-2-16,-8 11 0 15,0 0-1-15,7 7 0 16,-2 2-2-16,-1 4 0 0,4-1 1 15,5 6-1-15,-1-5-4 16,6 1-10-16,-1-9-18 16,-2-3-29-16,8-2-14 15</inkml:trace>
  <inkml:trace contextRef="#ctx0" brushRef="#br0" timeOffset="70215.648">4064 3314 353 0,'0'0'5'16,"0"0"0"-16,0 0 0 15,0 0-2-15,-9 0 0 0,9 0 0 16,0 15 0-16,0-2 2 16,9 1-6-16,2-1-2 15,0 5 3-15,5 1 2 16,1-4-2-16,4-6 1 16,-7 2 0-16,-1-6 2 0,-1 0 2 15,1-3 1-15,-13-2 1 16,12 0 1-16,-12 0 0 15,2-18-1-15,-2 11 0 16,0-3-3-16,0 1-11 0,0-4-18 16,-2-2-44-16,2 15-8 15</inkml:trace>
  <inkml:trace contextRef="#ctx0" brushRef="#br0" timeOffset="70595.5821">4365 3309 357 0,'0'0'4'15,"0"0"1"-15,0 0 2 0,0 0-2 16,0 0 1-16,0 0-1 16,0 8 0-16,0-8 0 15,0 12-4-15,0-12-1 16,2 15 1-16,-2-15 1 16,19 11 1-16,-8-11 0 15,10-3 1-15,1-5 1 16,0-7 0-16,3-2 0 0,-2-6-1 15,-3-2 0-15,-8 3 0 16,1-3-1-16,-8 6 0 16,-5 4-2-16,-13 7-1 0,-4 8 0 15,-6 6-1-15,-2 6 0 16,-5 9-2-16,8 5 1 16,-2 4 0-16,4-1 0 0,10 1 1 15,4-3 0-15,6-2 1 16,13-5 0-16,10 0 1 15,9-13 2-15,3 0-3 0,4-7-4 16,6 0-9-16,-5-10-15 16,-5-5-42-16,-3 6-8 15</inkml:trace>
  <inkml:trace contextRef="#ctx0" brushRef="#br0" timeOffset="71527.5983">2857 3245 256 0,'0'0'7'0,"-18"-17"1"16,4-1 5-16,-4 1 2 0,-5-3 3 15,0-2 2-15,3-1 0 16,-1 4 0-16,3 6-6 15,7 11-3-15,8 9-3 16,0 16-1-16,3 16-3 0,5 5-1 16,0 16-1-16,8 5 2 15,-4 9 0-15,6 0 0 16,-2-2-2-16,1-3 0 16,-2-11-1-16,1-2 0 15,-6-13-1-15,2-7 1 0,-2-11 1 16,-5-5 1-16,0-10 0 15,-2-10-1-15,0 0-1 16,-11-18-1-16,0-11-2 16,-1-5-2-16,0-16-1 15,-3-9-2-15,-3-3-2 0,3-10 1 16,0 5 2-16,4-1 1 16,0 7 2-16,4 4 1 0,1 13 0 15,6 3 2-15,3 9 0 16,15 5 2-16,9 3 0 15,9 4 1-15,20 3 0 16,11-3 1-16,18 0 0 0,14-1 1 16,13 1-1-16,7 1 0 15,13-1 1-15,2-4-1 16,3-2-1-16,-4 2 0 16,-2 0-1-16,-10 1 0 15,-6 1-1-15,-13 2 1 16,-15 5-2-16,-11 5-1 0,-15 0 2 15,-11 8-2-15,-14 2 1 16,-8 2 0-16,-13 10 1 16,-8 3 0-16,-4 5-1 15,-3 3 0-15,-3 7 0 0,-2 1 1 16,0 9 0-16,-3 2-1 16,6-3 0-16,2 9 0 0,0-4 1 15,2 2-1-15,9-3 1 16,1 0-1-16,2-1 1 15,4-5 0-15,0 3-1 16,-4-8 1-16,4 0-1 16,-3-1 0-16,-8-7 0 0,-1 0 1 15,-6-1-1-15,-8-1 2 16,-7-2-1-16,-10-3 0 16,-10 3 1-16,-15 0 0 15,-9-3-1-15,-16 1 1 16,-12-1-2-16,-14 2 1 15,-14 2-1-15,-14 0-1 0,-8 0 0 16,-15 7 1-16,-2-5-1 16,3 5 1-16,6-3-1 15,14 0 1-15,13-8 0 0,24 0 0 16,23-5-1-16,18-4 0 16,30-1-2-16,23-7-18 0,10 0-58 15,38 0-4-15</inkml:trace>
  <inkml:trace contextRef="#ctx0" brushRef="#br0" timeOffset="72927.3082">10842 2725 192 0,'0'0'8'16,"0"0"3"-16,0 0 5 16,0 0 2-16,0 0 2 0,0 0 1 15,0 0 2-15,0 0 0 16,0 0-6-16,0 0-5 15,0 0-2-15,-8 0-2 16,8 0-2-16,-10-4-1 16,10 4-1-16,-20-6-1 15,8 0 1-15,-4 2 0 0,-3-7 0 16,-4-1-1-16,-2-5 0 16,-7 0-1-16,-5-5-1 15,-2-1 0-15,-9 1-1 0,-5 2 0 16,-9 1 0-16,-7 1-1 15,-11 6 1-15,-9 1-1 16,-6 9 1-16,-11 2-1 0,-4 0 2 16,-9 11-1-16,2 3 0 15,-2 8 0-15,-3 3 1 16,5 5 0-16,0 7 0 16,-2 2 0-16,7 4 0 15,3-1-1-15,2 5-1 16,5 0 0-16,2-1 1 15,6 5-1-15,10-4 0 0,9-3 1 16,8-1-1-16,10-5 1 16,7-1 0-16,10-6 0 15,8-4 0-15,9-2 0 0,4-7 0 16,4-1-1-16,4-8 0 16,11-9 0-16,-6 16 1 15,6-16 0-15,0 0 0 0,0 0 1 16,0 0 0-16,0 0 0 15,0 0 1-15,0 0 0 16,0 0 0-16,0 0 1 0,0 0-1 16,-5 9 0-16,5-9-1 15,0 0 1-15,0 0-1 16,0 0-1-16,0 0 1 16,0 0-1-16,0 0-2 15,0 0 0-15,0 0-3 0,0 0-7 16,5 10-19-1,1 0-44-15,-6-10-2 16</inkml:trace>
  <inkml:trace contextRef="#ctx0" brushRef="#br0" timeOffset="73729.8343">6867 3272 342 0,'0'0'7'16,"0"0"3"-16,0 0 3 0,0 0 1 15,0 0-1 1,0 0-1-16,0 0 2 0,0 17 0 16,-13 3-6-16,-4 13-4 15,-3-1-2-15,-5 10-1 16,-1 5 0-16,-1-3 0 15,3-5-1-15,4-1 0 0,0-4 0 16,3-6-3-16,5-7-6 16,6-7-14-16,1-2-24 15,-7-5-31-15,12-7-5 16</inkml:trace>
  <inkml:trace contextRef="#ctx0" brushRef="#br0" timeOffset="73917.3227">6603 3389 378 0,'0'0'5'0,"0"0"0"0,0 0 0 16,0 0 1-16,0 0 1 16,12 0 3-16,3 5 0 15,8 2 2-15,0 5-6 16,14 3 1-16,0 3-1 0,5 4-2 16,-2-2-1-16,2 2-3 15,-3-2-6-15,-5 2-21 16,10 3-52-16,-19-10-2 15</inkml:trace>
  <inkml:trace contextRef="#ctx0" brushRef="#br0" timeOffset="74141.02">7180 3539 400 0,'0'0'3'0,"0"0"1"16,0 0 0-16,0 0 1 15,2 13 0-15,-2 2 1 16,0 2 0-16,-2 8 0 0,-3 3-2 16,-1 2-1-16,5 3-1 15,-5 2 0-15,1-7-4 16,5 4-8-16,-2-5-37 0,2-7-32 16,0-11-2-16</inkml:trace>
  <inkml:trace contextRef="#ctx0" brushRef="#br0" timeOffset="74348.8419">7199 3319 416 0,'0'0'5'16,"0"0"3"-16,0 0-1 15,0 0 0-15,0 0-2 0,0 0 1 16,0 0 0-16,8 0 0 15,2 5-4-15,8 5-3 16,1-2 0-16,6 2-1 16,0 0-6-16,9-1-16 0,-4 7-54 15,0-9-2-15</inkml:trace>
  <inkml:trace contextRef="#ctx0" brushRef="#br0" timeOffset="74545.2578">7480 3234 430 0,'0'0'3'16,"0"0"2"-16,0 0-3 0,-2 8 1 16,-3 2 1-16,2 10 0 15,-2 5 1-15,-1 7 0 16,5 1-3-16,-4 6-1 0,3 6-1 16,2 0 1-16,0-6-1 15,0 1-4-15,0-11-13 16,0-2-62-16,0-3-2 15</inkml:trace>
  <inkml:trace contextRef="#ctx0" brushRef="#br0" timeOffset="74943.0605">7593 3228 446 0,'0'0'3'0,"0"0"2"0,-13 0 1 16,13 0 2-16,-12-3 0 16,12 3 0-16,-13 0 0 0,13 0 0 15,0 0-2-15,0 0-1 16,8-8-5-16,11 5 0 16,1 2 0-16,5-2 0 0,3 0 0 15,-3 3 0-15,4 0 0 16,-8 0 0-16,-7 10 0 15,-7 7 0-15,-7 4 0 0,-2 6 0 16,-11 3 0-16,-6 2 0 16,-1 3 0-16,-3 2 0 15,4-7 0-15,-4-1 0 16,8-4 0-16,5-3 0 0,8-7 0 16,4-6-2-16,8-3 1 15,10-6 1-15,5 0-1 16,5-7-3-16,2-4-6 15,5-1-26-15,-2 0-47 16,-3-3-2-16</inkml:trace>
  <inkml:trace contextRef="#ctx0" brushRef="#br0" timeOffset="75409.288">6359 3466 412 0,'0'0'3'0,"-5"-15"0"15,3-3 0-15,7-6 0 16,12-11 0-16,14-10 2 16,25-7 1-16,19-8 0 0,22 2-1 15,22 0 0-15,23 9 0 16,12 6 1-16,5 14-1 15,2 16-1-15,-7 13-1 16,-4 13-1-16,-13 16 0 16,-15 14 0-16,-23 11-1 15,-17 13 0-15,-25 5 0 0,-27 9-1 16,-26 3 1-16,-18 1-1 16,-26 2 1-16,-24-5-1 15,-21-1 0-15,-19-4 0 0,-13-7 0 16,-15-13 1-16,-7-10 0 15,-8-13 0-15,-5-17 0 16,6-17 0-16,9-22 0 16,18-28 1-16,21-19 0 0,29-23 0 15,32-19 0-15,37-12-1 16,37-15 0-16,40 10 1 16,32-1 0-16,42 11-2 15,34 4-8-15,39 0-70 0,15 34-7 16</inkml:trace>
  <inkml:trace contextRef="#ctx0" brushRef="#br0" timeOffset="77352.174">10891 2675 74 0,'0'0'3'0,"0"0"2"0,0 0 0 15,0 0-1-15,0 0 1 16,0 0 0-16,-3-7 1 16,3 7 0-16,0 0-5 15,0 0 1-15,0 0-2 16,0 0 2-16,0 0 0 0,0 0-1 15,0 0 0-15,0 0-1 16,0 0 1-16,0 0 0 16,0 0 1-16,0 0-2 15,0 0-2-15,0 0 1 0,0 0-1 16,0 0-1-16,0 0-1 16,0 0-3-16,0 0-3 15,0 0 3-15,0 0 1 16,-9-8 2-16,9 8 1 0,0 0 3 15,0 0 3-15,0 0 0 16,0 0 1-16,0 0-3 16,-10-2-2-16,10 2-11 15,0 0-9-15,0 0-9 0</inkml:trace>
  <inkml:trace contextRef="#ctx0" brushRef="#br0" timeOffset="80475.2253">15063 1642 129 0,'0'0'6'0,"0"0"5"16,0 0 4-16,-3-7 4 15,3 7 4-15,0 0 3 0,0 0 2 16,-5-10 3-16,5 10-4 16,0 0-3-16,-8-10-5 15,8 10-1-15,0 0-4 16,-4-10-2-16,4 10-4 0,0 0-2 16,0 0-3-16,-8-7-1 15,8 7 0-15,0 0-2 16,0 0-1-16,-13 3 0 15,13-3 2-15,-13 12 0 16,10 0 1-16,0-2 0 16,1 2 0-16,2 0 1 0,0-2 0 15,5 0 0-15,4-4-1 16,7-6 2-16,-2 0-1 16,4 0 1-16,-2-6 2 0,-16 6-2 15,18-10 1-15,-18 10 0 16,17-14-2-16,-14 3 1 15,3 2-1-15,-6-1-1 16,0 0-2-16,-3 0 2 0,-8 1-2 16,1 1 1-16,-5 1-2 15,0 1 0-15,-2 1 1 16,-2 4-2-16,-5 1 1 16,-7-5 2-16,-8 13 0 0,5 10 0 15,8 5 1-15,11 1-1 16,15 1 2-16,7-5 0 15,15-5-1-15,11-3-1 16,1-7 0-16,1-2 0 16,3-3 1-16,-6-5-1 0,0-2 1 15,-4-6 1-15,-21 6-3 16,5-4 1-16,-6 1-1 16,-1 1 0-16,-3-7-1 15,-2 4 1-15,-2 0-1 0,-6-1-1 16,-7 4 2-16,0-1-1 15,-3 2 0-15,-4 3-1 16,0 4 0-16,0-4-1 0,-13 5 4 16,-15 8-1-16,11 10 0 15,1 7 1-15,16 2 0 16,11 0 0-16,16-2 2 16,16-7-1-16,8-9-2 15,4 1 0-15,1-7 1 0,4-3 0 16,-1-3 1-16,-4-7 0 15,-4-2 0-15,-17 5-2 16,2-3 0-16,-7 0 0 16,0-3 0-16,-5 0 0 15,-2 1-2-15,0-2-1 0,-7 1 1 16,-2 6 1-16,-5-2 0 16,2 1 0-16,-8 3-1 15,3 2 0-15,2 1 0 0,-17 2 2 16,0 0 1-16,4 15-1 15,8 4 1-15,15 1 0 16,12-1 1-16,16-6 0 16,8-6 1-16,8-7-3 0,-4 0 1 15,-19-2-2-15,2-3 0 16,-3-2 0-16,0 1 0 16,-7-3-1-16,1-1 0 15,-6 3 1-15,-3-3-1 16,0 10 1-16,-10-12 0 15,-2 6-1-15,-4 2 1 0,0 2-1 16,0-1-3-16,-9 3-4 16,-5 3-24-16,9 9-50 15,9 2-1-15</inkml:trace>
  <inkml:trace contextRef="#ctx0" brushRef="#br0" timeOffset="82233.9867">15077 1570 213 0,'0'0'6'16,"0"0"-3"-16,0 0 0 15,0 0 4-15,13 0 3 16,-1 2 1-16,6-2 0 0,9 0 2 16,8 6-5-16,5-3 4 15,47 9 1-15,30-3 0 16,17 6-2-16,10-5-2 0,14 5 0 15,2 5-1-15,-11 0 1 16,-20 3-3-16,-24 3-2 16,-8-1 0-16,-12 2-2 15,-9-1 0-15,-14 0-1 0,-5 2 0 16,-14-8-1-16,-10-2 1 16,-11-6-1-16,-6-3 1 15,-6-1 2-15,-10-8 0 16,11 9 2-16,-11-9 0 15,0 0 0-15,0 0 1 16,0 0-1-16,0 0 0 16,0 0-4-16,-7 0-5 0,7 0-9 15,-11 0-29-15,-1 0-35 16,12 0-5-16</inkml:trace>
  <inkml:trace contextRef="#ctx0" brushRef="#br0" timeOffset="82755.3146">17526 2169 347 0,'0'0'4'0,"0"-9"2"15,0 9 2-15,-5-18 0 0,-5 9 0 16,-5-1 2-16,-3 0-1 16,-3 3 0-16,-7 4-3 0,-2 3-3 15,1 10-1-15,1 3-1 16,6 6 0-16,4 3-1 15,6 0 2-15,14 11 1 16,16-3 1 0,4 2 0-16,4-5 0 15,7-2 0-15,5 4 1 0,2-2-1 16,-1-1-1-16,-11-9-3 16,-6 3 1-16,-5-3 0 15,-1 5 0-15,-11-4 0 16,-5 0 0-16,-8-2 1 15,-14 2-1-15,-6-4 1 0,-6-4 0 16,-8 0 0-16,-4-3 0 16,-3-4 0-16,4-3-1 15,6 0-2-15,6 0-11 16,8-5-11-16,10-10-43 16,15 15-14-16</inkml:trace>
  <inkml:trace contextRef="#ctx0" brushRef="#br0" timeOffset="83101.0542">17892 2383 415 0,'0'0'2'0,"0"0"1"16,0 0-1-16,-8 0 1 16,-6 0 0-16,1 0 1 15,-10 2 0-15,-2 1 1 0,-5 1-2 16,3 7 0-16,-6-1 0 15,6 0-1-15,5 0 0 16,5-1-1-16,1 1 0 16,12 2-1-16,4-2 0 0,0-10 0 15,13 6-1-15,0-6 1 16,6 0 1-16,0-3-1 16,1-5 0-16,1-4 1 0,-2 5 0 15,-1-1-1-15,-6 4 0 16,-2 1 0-16,0 3 0 15,0 0 0-15,0 0 0 16,0 10-4-16,2-3-4 0,6 5-12 16,-1 1-34-16,3-3-23 15,2-3-5-15</inkml:trace>
  <inkml:trace contextRef="#ctx0" brushRef="#br0" timeOffset="83331.1703">18071 2380 401 0,'0'0'0'0,"0"0"0"16,0 0-1-16,0 0 1 16,0 5 0-16,0-5 1 15,12 18-2-15,-5-12 2 0,6 3 0 16,-1 0 0-16,3-1 1 16,-4-1 0-16,6 1 1 15,-5-6 1-15,-3-2 2 0,4 0 0 16,-5-2-1-16,-8 2 0 15,15-17-1-15,-12 7-5 16,1 0-15-16,-4 10-58 16,10-16-3-16</inkml:trace>
  <inkml:trace contextRef="#ctx0" brushRef="#br0" timeOffset="83693.2505">18409 2397 383 0,'0'0'2'0,"0"0"1"0,0 0 0 16,0 0 0-16,0 0 1 15,0 10 1-15,0-10 1 16,9 6 1-16,4-6-1 0,7-4-1 16,2-2 0-16,6-5 1 15,1-1-3-15,1-5-1 16,-2 0 0-16,-6 2-2 0,-5 1 1 15,-11 2-4-15,-6 12 2 16,-3-12 1-16,-17 12 1 16,-2 8 1-16,-6 5-1 15,1 4 1-15,-1 3 0 16,8 2 3-16,1 5 0 0,8-1-3 16,7-2 1-16,5 3-1 15,15-5-1-15,9-8-2 16,3 0-2-16,11-10-10 15,-4-1-24-15,0-7-42 16,4-4-2-16</inkml:trace>
  <inkml:trace contextRef="#ctx0" brushRef="#br0" timeOffset="84158.9917">17541 1979 330 0,'-20'-5'4'15,"-14"-8"3"-15,-19-4 2 0,-9-5 2 16,-8-5 4-16,1-1 2 16,-1-6-1-16,6-3-1 15,31 1-3-15,33 7-3 0,15 17-4 16,11 2-4 0,62-12 1-16,37 9-1 0,26 8-1 15,21 5 0-15,17 18 0 16,9 9 0-16,2 19 2 15,-5 10 0-15,-32 11-3 16,-14 2 0-16,-20 5 2 16,-20 3 2-16,-24 0 0 15,-23 2 1-15,-30-4 1 0,-22-6 0 16,-25 0 0-16,-27-4 1 16,-30-1-2-16,-29-7-1 15,-17-3 0-15,-26-9-1 0,-23-13 0 16,-16-9 0-16,-19-16-1 15,-10-7 0-15,-1-23-1 16,1-14 1-16,16-13 1 0,26-16 0 16,32-13-2-16,44-18-2 15,45-19 0-15,53-3 1 16,58 0 0-16,55 8-1 16,59 7-2-16,-72 61-6 0,51 4-17 15,156-24-57-15,14 24-2 16</inkml:trace>
  <inkml:trace contextRef="#ctx0" brushRef="#br0" timeOffset="95008.4367">10746 342 97 0,'0'0'-3'0,"0"0"-2"0,0 0 0 15,0 0 2-15,0 0 0 16,4 5 5-16,-2 4-1 16,3 33 3-16,-5-19 7 15,0 9 3-15,-5 50 0 0,3-27-1 16,-2 7 0-1,4 4-1-15,0 6-2 0,0 7-1 16,-21 60 4-16,21 22-2 16,7 0 0-16,7-10 0 15,4-12-2-15,-6-15 0 0,4-25 0 16,-4-17-3-16,-3-13-3 16,-3-10-1-16,-6-11-1 15,0-4 0-15,0-17-1 16,0-4 1-16,0-5 0 0,0-6 2 15,0-12 2 1,0 9-1-16,0-9 0 0,0 0 1 16,-13 3 0-16,13-3-2 15,-17 0-4-15,17 0-8 16,-22-7-9-16,12-4-20 16,10 11-27-16,-18-14-6 0</inkml:trace>
  <inkml:trace contextRef="#ctx0" brushRef="#br0" timeOffset="95776.7279">10621 466 221 0,'0'0'6'16,"0"0"2"-16,0 0 4 16,0 0 3-16,0 0-2 15,0 0-1-15,0 0 1 0,0 0-1 16,0 0-3-16,0 2-5 15,0 3-4-15,-1 0 0 16,-29 47 0-16,16-27 1 16,1-6 1-16,-2 1-1 15,3 2 0-15,-3-1 1 16,0 1 0-16,0 0 0 16,-3-2 3-16,6-3 0 15,12-17 1-15,-20 27 1 16,-2 1-1-16,22-28 2 0,0 0 0 15,0 0 1-15,0 0-4 16,0 0 1-16,0-10 0 16,5 0 0-16,20-42 0 0,-13 27 0 15,6-2 1-15,-1-1-1 16,-2-1-1-16,4 2-1 16,-1 5 0-16,-3-6-2 15,0 8 0-15,-2 1-1 16,-13 19-2-16,24-16 1 15,-4 1 0-15,-20 15-1 0,0 0 0 16,10 0 1 0,3 3 0-16,-4 2 0 15,19 22 0-15,-11-5 0 16,-17-22 0-16,18 28 1 0,2 2-2 16,-20-30-6-16,19 27-13 15,1 2-58-15,-5-8-2 16</inkml:trace>
  <inkml:trace contextRef="#ctx0" brushRef="#br0" timeOffset="96572.791">10700 631 127 0,'0'0'2'15,"0"0"2"-15,0 0 1 16,0 0 5-16,12 0 0 16,3 0 4-16,47 6 3 0,28-6 1 15,-28 0 0 1,12-3-2-16,8 3-2 0,15-5-1 16,11 3-1-16,13-4-3 15,6 1-2-15,15-2-3 16,10 0 0-16,2-1 0 15,2 1 0-15,5 0-1 16,2-1-1-16,-5 1 0 0,-1-3 1 16,-5 3-2-16,-8-2 1 15,-11 0-2-15,-8 2 1 16,-9-1 0-16,-13 0 0 16,-9 0 2-16,-12 4 1 15,-12-1 3-15,-11 0 0 0,-9 0 1 16,-8 1 0-16,-42 4 0 15,30-3-2-15,3-2 1 16,-33 5-3-16,0 0-2 16,0 0-1-16,0 0-1 15,0 0 1-15,0 0-1 16,0 0 1-16,0 0-1 16,0 0-1-16,0 0 1 15,0 0-1-15,0 0-1 16,0 0-2-16,0 0-5 0,0 0-6 15,0 0-10-15,0 0-21 16,0 0-27-16,0 0-6 16</inkml:trace>
  <inkml:trace contextRef="#ctx0" brushRef="#br0" timeOffset="96973.0993">13944 238 293 0,'0'0'4'0,"0"0"-3"0,0 0-1 15,0 0 0-15,0 0 1 16,0 0 3-16,0 0 1 15,0 0 0-15,0 0-1 0,0 0 1 16,5 2 2-16,0 3-1 16,46 30 0-16,-22-25-3 15,-4-3-1-15,-1 2 0 16,3-4-2-16,1 1 1 16,-1 4 0-16,0-2 2 15,-3 4 0-15,0-3 1 0,-24-9 1 16,12 25-1-16,-2 0 1 15,-17-5 0-15,-3-1-1 16,-10 4-6-16,-1-1-16 16,-3 5-52-16,-1 1-4 15</inkml:trace>
  <inkml:trace contextRef="#ctx0" brushRef="#br0" timeOffset="97823.1235">14841 168 292 0,'0'0'8'0,"0"0"2"16,0 0 3-16,0 0-2 0,0 0-1 16,0 0-1-16,0 8 3 15,0 1-2-15,0 1-6 16,2 28-3-16,6-13-3 15,2 4 2-15,0 1 1 0,0 9 0 16,10 44-2 0,-10-39 1-16,0 0 1 0,2 6-1 15,1 0 0-15,-1 7 0 16,-2-8 0-16,5 10 1 16,-5-3 1-16,0-3-1 15,-7-2-1-15,0-5 0 16,1-6 0-16,-4-1-1 0,0-11-6 15,2-2-6-15,1-3-9 16,-3-3-46-16,4-2-9 0</inkml:trace>
  <inkml:trace contextRef="#ctx0" brushRef="#br0" timeOffset="98231.9248">14873 1192 357 0,'0'0'4'0,"0"0"1"16,0 0 0-16,0 0-2 16,0 0 0-16,0 0 1 0,0 0 0 15,0 0 0-15,6 4-5 16,-6-4 0-16,14 13 0 15,-4-3 1-15,1 2 0 0,-2 0 0 16,1 0 0-16,3 2-1 16,-1-2 1-16,-2 3 0 0,3-3 1 15,-1 3 2-15,-2-3 1 16,2-3-1 0,1-1 1-16,-3-5 1 0,-1-3 0 15,-9 0 0-15,16-16-1 16,-10 2-2-16,2-6 1 0,-1-1-1 15,4-3 1-15,-1-3-1 16,-3 5 0-16,1-2-1 16,2-1-12-16,-1-1-27 15,-1-1-39-15,2 8-3 16</inkml:trace>
  <inkml:trace contextRef="#ctx0" brushRef="#br0" timeOffset="127805.6729">5741 8338 485 0,'0'0'1'0,"-6"15"-1"0,-1 2 1 16,-1 6 0-16,-1 6-1 15,-2 3 0-15,-1 8 1 16,-4 2-1-16,6-2 1 0,1-3-1 16,-3-5 1-16,2-2-1 15,3-5 0-15,-2-5 1 16,5-4 0-16,-5 2 0 0,6-5 0 16,-5-3-1-16,4 5 1 15,-2-3-1-15,-1 3 0 16,-1-1 0-16,1 1 0 15,0 3 0-15,6-3 0 16,-1 0 0-16,-1-1 0 0,3 1 0 16,3-3 0-16,0 0 0 15,7 3 0-15,-1-4 0 16,1 1 0-16,5 1 0 16,0-1 0-16,-2 0 1 15,5 3-1-15,2-3 1 0,1 4 0 16,1-1 0-16,1 2-1 15,-3-2 1-15,-1 2-1 0,4 3 0 16,-3-3 1-16,-7 4-1 16,4-4 1-16,-4 2-1 15,1-4 1-15,-2 2-1 16,1-2 1-16,-2-2 0 0,5-4 0 16,2-1 0-16,2-5 0 15,-1 2 1-15,6-5-2 16,0-3 0-16,3-2 0 15,-1-3 0-15,3 1 0 16,-3-2 0-16,0 0 0 16,3 1 0-16,-3 2 0 0,3 0 0 15,2-3 0-15,-2 4 0 16,3 0 0-16,2 0 0 16,-5 0 0-16,2 3 0 15,-2-1 0-15,0 3 0 0,-9 0 0 16,2 0 0-16,-3 5 0 15,-3 3 0-15,-2-1 0 0,0 0 0 16,-4 3 0-16,-2-2 0 16,-2-1 0-16,-7-7 0 15,13 14 0-15,-13-14 0 16,5 11 0-16,-5-11 0 0,0 0 0 16,0 0 0-16,5 10 0 15,-5-10 0-15,0 0 0 16,0-8 0-16,1-5 0 15,5-1 0-15,-2-11 0 0,5-4 0 16,1-9 0-16,-1-9 0 16,4-4 0-16,2-14 0 15,3 0 0-15,-2-4 0 16,2-3 0-16,0 1 0 16,-1-1 0-16,1 0 0 0,-4 5 0 15,-3 5 0-15,1 3 0 16,-5 5 0-16,-1 4 0 15,1 5 0-15,-2-1 0 16,0 13 0-16,0-2 0 0,-1 7 0 16,0 6 0-16,0 5 0 15,1 2 0-15,-3 3 0 16,-2 12 0-16,6-10 0 16,-6 10 0-16,0 0 0 0,0 0 0 15,0 0 0-15,0 0 0 16,0 0 0-16,0 0 0 15,0 0 0-15,0 0 0 16,0 0 0-16,0 0 0 0,0 0 0 16,0 0 0-16,0 0 0 15,0 0 0-15,-8-8 0 16,-2 3 0-16,0 0 0 16,-5-2 0-16,-7-4 0 0,-5 5 0 15,-6-5 0-15,-7 2 0 16,-2-4 0-16,-9 4 0 15,-2-1 0-15,-9 0 0 0,0 0 0 16,2 5 0-16,1-2 0 16,1 1 0-16,8-1 0 15,3 2 0-15,5-2 0 16,7 1 0-16,8 2 0 0,-1-1 0 16,9-2 0-16,1 1 0 15,6 5 0-15,1-5 0 16,11 6 0-16,-9-5-17 15,9 5-63-15,5 0-10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07:57.064"/>
    </inkml:context>
    <inkml:brush xml:id="br0">
      <inkml:brushProperty name="width" value="0.05292" units="cm"/>
      <inkml:brushProperty name="height" value="0.05292" units="cm"/>
      <inkml:brushProperty name="color" value="#00B0F0"/>
    </inkml:brush>
  </inkml:definitions>
  <inkml:trace contextRef="#ctx0" brushRef="#br0">7336 4838 187 0,'0'0'8'0,"0"0"3"16,0 0 5-16,0 0 1 16,0-8 2-16,0 8 1 15,0 0 0-15,0-6 0 16,0 6-5-16,0 0-4 0,13-6-1 15,-1 6-2-15,3 0 0 16,5 0 0-16,5 3 0 16,5 0 0-16,7 1 0 15,2-2 0-15,9 1-1 16,2-3 0-16,4 3-1 16,6-3-1-16,5 0 0 0,2 0-1 15,2 0-1-15,5 0-1 16,4 0 0-16,-1 2 0 0,2-2-1 15,4 5-1-15,-1-5 1 16,2 2 0-16,-2 3-1 16,5-2 1-16,0-1-1 15,1 3 1-15,1-2 0 0,3-1-1 16,0 0 1-16,5 1 0 16,-3-3 1-16,3 0-1 15,-3 0 0-15,4 0 0 16,-4 0 0-16,3 0 0 15,-3-5 0-15,-6 3-1 0,-1-1 1 16,-6 0 0-16,1 3-1 16,-2 0 1-16,-3 0-1 15,0 0 1-15,0 0-1 16,-3 0 1-16,4 0-1 0,1 3 1 16,1-3-1-16,4 0 1 15,-4 3-1-15,7-3 1 16,-3 0 0-16,1 0-1 0,-1 0 1 15,4 0-1-15,1 0 1 16,-3 0-1-16,2-3 0 16,2 3 1-16,-3 0-1 15,2 0 0-15,-5 0 0 0,6-3 0 16,-6 3 1-16,1-2-1 16,0 2 0-16,-6 0 0 15,3 0 0-15,1-2 0 16,-2 2 0-16,-1 0 0 15,0 0 0-15,-2 0 0 0,2 0 0 16,2-3 0-16,-3 3 0 16,1 0 1-16,2 0-1 15,1 0 0-15,-1-2 0 16,0 2 0-16,-3 0 0 0,1 0 1 16,-3-3-1-16,0 3 0 15,-3 0 0-15,1 0 1 16,-5 0-1-16,-1 0 0 0,-1 0 0 15,1 3 0-15,-7-3 0 16,4 0 0-16,-3 2 0 16,-1-2 0-16,-2 0-1 15,-4 0 1-15,3 0 0 16,-7 0 1-16,0 0-1 0,-2 3 0 16,-6-3-1-16,0 2 2 15,-1 0-1-15,-2 1-1 16,-4 0 1-16,0 1 0 15,-3-1 0-15,1-1 0 0,-3 1 0 16,-2-1 0-16,2 1 0 16,-4-3 0-16,4 2 0 15,-2-2 0-15,6 2 1 16,-2-2-1-16,6 3 0 0,-1-3 0 16,9 0 0-16,-4 0 1 15,6 0-1-15,3 0 0 16,-2 0 0-16,4 0 0 15,-2 0 1-15,2 0-1 0,-1 0 0 16,0-3 0-16,1 1 0 16,2 2 1-16,1-2-1 15,0 2 0-15,2 0 0 16,3 0 1-16,-3-3-1 0,4 3 0 16,-1-2 0-16,-2 2 0 15,4-3 0-15,2 3 0 16,-1 0-1-16,0 0 1 15,1 0 0-15,0-2 0 16,-5 2 0-16,3 0 0 0,-3 0 0 16,-2 0 0-16,-1 0 0 15,-2-3 0-15,1 1 0 16,-6 2 0-16,6 0 0 0,-7 0 0 16,1 0 0-16,-1 0 0 15,-7 0 0-15,1 0 1 16,-4 0-1-16,6 0 0 15,-8 0 0-15,0 0 0 0,4 0 0 16,-6 0 0-16,5 0 0 16,-1 0 0-16,-2 0 0 15,1 0 0-15,3 0 0 16,-2-2 0-16,0 2 0 0,6-3 0 16,-1 3 0-16,2 0 0 15,4-3 1-15,3 3-1 16,-2-2 0-16,5 2 0 15,-3-2 0-15,3 2 0 0,1 0 0 16,-1-3 0-16,-4 1 0 16,0-1 0-16,1 3 0 15,0 0 0-15,-2-2 0 16,0 2 0-16,2-2 0 0,0 2 0 16,3 0 0-16,-4 0 0 15,1 0 0-15,-1 0 0 16,1 0 1-16,-2 0-1 15,-3 0-1-15,-1 0 2 0,3 2-2 16,-5-2 2-16,5 0-1 16,-1 0 0-16,-2 0 0 15,3 0 0-15,1-2 0 0,-2 2 0 16,2-3 0-16,1 1 0 16,-1 2 1-16,-3 0-1 15,4 0 0-15,1 0 0 16,0 0 0-16,-3 0 0 15,2 2 0-15,-1-2 0 0,1 0 0 16,-1 3 0-16,-6-3 1 16,7 0-1-16,-3 0 0 15,-5 0 0-15,4 0 0 16,-1 0 0-16,4 0 0 0,2 0 0 16,-3 2 0-16,0-2 0 15,0 2 0-15,1-2 1 16,-2 0-1-16,-1 0 1 15,-4 0-2-15,-5 0 2 0,5 0-1 16,-7 0 0-16,1-2 0 16,-3 2 0-16,3-2 0 15,0-1 0-15,-3 3 0 0,3 0 0 16,-4 0 1-16,2 0-1 16,-1 0 0-16,0 0 0 15,1 0 0-15,-3 0 0 16,0 0 0-16,2 0 0 15,3 0 0-15,0 0 0 0,2 0 0 16,-2 0 0-16,2 0 0 16,6 0 0-16,-5 0 0 15,7 0 0-15,2 0 0 16,1 0 0-16,4 0 0 16,1 0 0-16,3 3 0 0,2-3 0 15,1 0 0-15,6 0 0 16,-3 0 0-16,0 0 0 15,3 0 0-15,-6 0 0 0,1 0 0 16,-1-3 0-16,-4 1 0 16,-5 2 0-16,-1-3 0 15,-4-2 0-15,0 2 0 0,-7 2 0 16,-6-2 0-16,-6 0 0 16,-5 1 0-16,-3-1 0 15,-7 0 0-15,-6 2 0 16,-10 1 0-16,11 0 0 15,-11 0-1-15,0 0 0 0,0 0 1 16,0 0-1-16,0 0-1 16,0 0 0-16,-6 7-3 15,6-7-3-15,-17 9-7 16,7-1-17-16,10-8-51 16,-27 10-3-16</inkml:trace>
  <inkml:trace contextRef="#ctx0" brushRef="#br0" timeOffset="1289.2804">1195 5561 70 0,'0'0'7'0,"0"0"5"16,0 0 3-16,0 0 4 0,6 10 2 16,12-7 4-16,-2 1 1 15,19-1 2-15,13 0-4 16,4-1-3-16,14 0-2 16,12 3-2-16,7-2-3 15,9-1-1-15,16 0-2 0,2 3-2 16,4-2-2-16,19 2 0 15,3-2-2-15,14-3-1 16,10 0 0-16,7-3-1 16,10-2 0-16,7-5-1 0,4 0 0 15,6-2-1-15,5-5 0 16,5 0 0-16,3-4-1 16,4 4 1-16,-2-3-1 15,4 8-5-15,-6-3-22 0,2 3-44 16,0 5-4-16</inkml:trace>
  <inkml:trace contextRef="#ctx0" brushRef="#br0" timeOffset="2847.4057">15406 5754 384 0,'0'0'7'0,"-3"-9"3"16,3 9 3-16,-7-13 0 15,7 13 1-15,-11-12 1 16,11 12-1-16,-12-5 1 15,12 5-7-15,-15 9-3 16,5 5-2-16,5-2-2 0,-2 3 0 16,5 4 0-16,-2-2 0 15,4-2 1-15,9 0 0 16,2-4 0-16,8-4-2 16,2-5 0-16,2-2 0 0,2-6 0 15,-3-6 0-15,1-2 0 16,-6-6 0-16,-5 0 0 15,-4-2 0-15,-3 3 0 0,-5 1 0 16,-10 0 0-16,-4 8 0 16,-1 3 0-16,-6 7 0 15,1 0 0-15,-2 7 0 16,5 5 0-16,-1 4 0 16,6 3 0-16,2 1 0 0,8 3 0 15,2-1 0-15,9-2 0 16,6-2 0-16,10-1 0 15,2-7 0-15,10-3 0 16,-2-7 0-16,3 0 0 16,-3-10 0-16,-3-2 0 0,-5-6 0 15,-4-2 0-15,-11 0 0 16,-10 1 0-16,-4-1 0 16,-13 1 0-16,-7 2 0 0,-5 8 0 15,-3 1 0-15,-5 6 0 16,5 2 0-16,0 5 0 15,5 5 0-15,0 0 0 0,13 4 0 16,4-1 0-16,6 5 0 16,2-6-46-16,8 0-42 15,9 1-2-15</inkml:trace>
  <inkml:trace contextRef="#ctx0" brushRef="#br0" timeOffset="3455.3671">14804 6062 454 0,'0'0'5'16,"0"0"2"-16,-7-10 0 16,7 10 0-16,0 0-2 0,0 0 2 15,-10 7-1-15,4 4 0 16,6 10-4-16,0 4-2 15,4 4-1-15,-1 7 2 16,3-4 0-16,-2 0-1 16,2-2 1-16,1-3 0 0,-1-3 1 15,-4-6-2-15,3-6 0 16,-3-4 0-16,-2-8 0 16,0 0 0-16,0-6 0 0,-7-8 0 15,1-9 0-15,-3-6 0 16,-1-5 0-16,1-4 0 15,0-7 0-15,1 6 0 16,7-1 0-16,-2 6 0 0,3-2 0 16,8 14 0-16,-4 3 0 15,8 7 0-15,4 5 0 16,4 7 0-16,3 4 0 0,3 8 0 16,-1 6 0-16,3 6 0 15,1 5 0-15,-3 4 0 16,-4 2 0-16,0 0 0 15,-8 2 0-15,-4-8-2 16,1 3-44-16,-3-4-41 0,-4-6-1 16</inkml:trace>
  <inkml:trace contextRef="#ctx0" brushRef="#br0" timeOffset="3608.1382">14873 6232 436 0,'0'0'2'0,"0"0"0"15,0 0 0-15,11-4 1 16,3 4 1-16,11-6 0 16,10 4 0-16,10-3-5 0,17 0-26 15,10 0-50-15,8-5-2 16</inkml:trace>
  <inkml:trace contextRef="#ctx0" brushRef="#br0" timeOffset="4569.7507">19582 5638 431 0,'0'0'7'0,"0"-13"0"15,0 4 3-15,0-2 3 16,0 4 0-16,0-3 0 0,0 3 0 16,0 7-9-16,0 0-4 15,-3 12 0-15,0 11 0 16,3 7 0-16,0 6 0 0,0 2 0 15,0 4 0-15,6 2 0 16,2-8 0-16,-1 0 0 16,0-9 0-16,1-4 0 0,-3-5 0 15,-3-6 0-15,-2-12 0 16,0 0 0-16,0 0 0 16,0-11 0-16,0-13 0 15,-4-6 0-15,-5-9 0 0,7-11 0 16,0-1 0-16,2-5 0 15,-3 8 0-15,3-3 0 16,3 12 0-16,7 5 0 16,0 8 0-16,4 9 0 15,2 5 0-15,6 7 0 16,1 2 0-16,3 3 0 16,2 8 0-16,-3 4 0 0,-3 5 0 15,-5 5 0-15,-4 3 0 16,-5 3 0-16,-8-2 0 0,0 2 0 15,-12-3 0-15,-1-3 0 16,-2-5 0-16,-3-2 0 16,4-5 0-16,-3 0 0 15,4-5 0-15,2-2 0 0,11-3 0 16,-9 3 0-16,9-3 0 16,7 3 0-16,3-3 0 15,6 4 0-15,3-2 0 0,2 4 0 16,5-5 0-16,1 7 0 15,-2 0 0-15,0-1 0 16,-3 2 0-16,-2-1 0 16,-8 4 0-16,1-2 0 15,-8 2 0-15,-5 2 0 0,-13-2 0 16,-4 0 0-16,-10 0 0 16,-8 3 0-16,-7-5 0 15,-3 3 0-15,-4-6 0 16,-1-2 0-16,5 2 0 0,5-7 0 15,8 2-18-15,11 4-68 16,7-6-2-16</inkml:trace>
  <inkml:trace contextRef="#ctx0" brushRef="#br0" timeOffset="7070.9406">15759 5828 35 0,'0'0'3'0,"0"0"4"15,-11-4 3-15,11 4 2 0,0 0 3 16,-7-3 3-16,7 3 3 15,0 0 1-15,-9-5-3 16,9 5-3-16,0 0-4 16,0 0 0-16,0 0-4 0,0 0-3 15,0 0-1-15,0 0-1 16,-11 0-1-16,11 0 2 0,0 0 0 16,0 0 0-16,0 0 2 15,0 0 1-15,0 0 0 16,0 0 0-16,0 0 0 15,0 0 0-15,-5 5-1 0,5-5 0 16,0 0 0-16,0 0-2 16,0 0 0-16,0 0-1 15,0 0 0-15,0 0-1 16,0 0 0-16,0 0-2 16,0 0 2-16,-2 7-1 0,2-7 0 15,0 0 0-15,0 0 0 16,0 0 1-16,0 0-4 15,0 11-6-15,0-11-23 16,0 0-30-16,9 12-8 0</inkml:trace>
  <inkml:trace contextRef="#ctx0" brushRef="#br0" timeOffset="8553.4977">15716 5869 171 0,'0'0'6'16,"0"0"3"-16,-10-3 2 16,10 3 3-16,0 0-1 0,0 0 1 15,0 0-1-15,0 0 0 16,0 0-6-16,0 0-1 16,0 0-3-16,0 0 1 15,0 0-1-15,0 0 2 0,0 0 3 16,0 0 1-16,3 8 1 15,-3-8 3-15,12 4-2 16,-1-1 1-16,5-1 1 16,2 1-2-16,7-3 0 15,-1 0-3-15,3 0-1 16,3 0-2-16,6 0-1 0,-4 0-2 16,-2 0 1-16,3 0-1 15,1 0-1-15,-2 2 0 16,6-2 1-16,-4 3-1 0,3-1 0 15,-1 1 0-15,1-3 0 16,2 2 0-16,-2-2 0 0,4 2 0 16,-2-2 0-16,6 0 0 15,0 0-1-15,2 0 1 16,0 0 0-16,6 0 1 16,-4 0-2-16,-1 0 0 15,2 0 0-15,-5 0 1 0,2 0-1 16,-1 0 1-16,0 0-1 15,-2 0 1-15,1 3 0 16,2-3-1-16,0 2 1 16,0-2 0-16,-2 3 0 0,2-1-1 15,1-2 1-15,1 0 0 16,-4 3 0-16,3-3-1 16,-4 0 1-16,-2 0-1 15,1 0 1-15,-4 0-1 0,6-3 0 16,-5 1 1-16,2-1-1 15,1 3 1-15,1 0-1 16,6 0 0-16,-3-2 0 0,5 2 1 16,-2 0-1-16,2 0 0 15,-5 0 0-15,1 0 0 16,-6 0 0-16,-3 0 0 16,-4 0 0-16,-4 0 1 15,6 2-1-15,-5-2 0 0,0 0 0 16,1 0 1-16,1 0-1 15,4 0 1-15,-1 0-1 16,1 0 0-16,-7-2 1 16,5-1-1-16,-9 1 0 15,0 0 1-15,-3 2-1 0,-3 0 0 16,1 0 0-16,-2 0 1 16,2 0-1-16,-2-3 0 15,1 3 0-15,-2 0 1 0,4 0-1 16,-4 0 0-16,-1 0 0 15,-1 0 0-15,-3-2 1 16,2 2-1-16,-1 0 0 0,-5-3 0 16,-10 3 1-16,12 0-1 15,-12 0 1-15,0 0-1 16,0 0 1-16,0 0-1 16,0 0 1-16,0 0-1 0,8 0 0 15,-8 0 1-15,0 0-1 16,0 0 1-16,13-2 0 15,-13 2-1-15,9-3 1 16,-9 3 0-16,10 0 0 16,-10 0 0-16,0 0-1 15,10-2 1-15,-10 2 0 0,0 0-1 16,0 0 1-16,0 0-2 16,0 0 0-16,0 0-2 15,0 0-4-15,0 0-8 0,0 0-6 16,0 0-13-16,0 0-46 15,0 0-1-15</inkml:trace>
  <inkml:trace contextRef="#ctx0" brushRef="#br0" timeOffset="9222.1639">17938 5765 297 0,'0'0'6'0,"0"0"4"0,0 0 4 16,0 0-1-16,0 0 1 16,0 0 1-16,0 0 0 0,0 0 1 15,0 0-6-15,0 0-2 16,0 0-2-16,16 5 0 16,-4-1 0-16,8 1 1 15,7 2 0-15,1-1-1 0,2 1-1 16,2 0-1-16,0-2-1 15,-4 0-1-15,-1 0 0 16,-8-1-2-16,-1 2 1 16,-6-1 0-16,-1 1-1 0,-11-6 0 15,12 7 0 1,-12-7 1-16,2 12 1 0,-4-4 0 16,-8 4 1-16,-8 0 0 15,-1 3 0-15,-6 0 0 16,-5 5 1-16,-2-5-1 0,-6 5-2 15,6-6 0-15,2 3 0 16,6-5-1-16,1 1 1 16,5-3-1-16,6-2-1 0,1-1 1 15,11-7 1-15,-11 5-1 16,11-5 1-16,0 0-1 16,0 0 0-16,0 0 0 15,0 0 1-15,0 0-1 0,0 0 0 16,0 0 0-16,0 0 0 15,0 0-3-15,0 0-3 16,0 0-6-16,-10 7-9 16,10-7-28-16,0 0-34 0,0 0-3 15</inkml:trace>
  <inkml:trace contextRef="#ctx0" brushRef="#br0" timeOffset="13505.5182">15385 5789 149 0,'0'0'5'0,"0"0"3"15,0 0 2-15,0 0 2 0,0 0 1 16,0 0 2-16,0 0 1 16,0 0 1-16,0 0-4 15,0 0 0-15,5-7-2 16,-5 7-1-16,0 0-1 0,8-10-1 16,-8 10 0-16,0 0 0 15,8-13 0-15,-8 13-2 16,9-6 1-16,-9 6-1 0,5-15 0 15,-5 15-1-15,8-17 1 16,-3 11-2-16,0-5-1 16,-3 2 1-16,3-1-1 15,0 0 0-15,1 1-1 0,-2-2 1 16,-4 11-1-16,11-17 0 16,-11 17 1-16,12-15-1 15,-12 15 0-15,12-15 0 16,-7 5 0-16,-5 10-1 15,15-14 0-15,-5 4 1 0,-4-3 0 16,5 6-1-16,-2-2 1 16,1-5 0-16,0 8-1 15,0-6 1-15,0 3 0 16,0 1 0-16,1-1 0 16,-2 1 0-16,1-1 0 0,3-1 0 15,-3 0 1-15,0-2-2 16,3 1-1-16,-4-1-1 15,4 0 1-15,-1 1-1 0,0-1 0 16,4 0 0-16,-2 2 0 16,2 1-1-16,0-2 3 15,1-1 0-15,3 4 0 16,-2-2 0-16,3-2 0 0,-4 2 0 16,0-2 0-16,3 2 1 15,-3 0-1-15,1 1 0 16,-1-4 1-16,1 0 0 0,-3 3 0 15,2-3 0-15,1 1-1 16,-4 0 1-16,4 0 0 16,-2 2-1-16,3-2 0 15,-5-1 0-15,3 3 0 16,-2-1 0-16,1 5 0 16,-4-1-1-16,3-1 1 0,-3 0-1 15,1 1 1-15,2 0-1 16,0-1 0-16,0 1 1 15,2 2-1-15,3-2 0 0,0-1 1 16,0 0-1-16,-1 1 0 16,2 2 0-16,-1-1 1 15,-4 2-1-15,2 2 0 16,-1-4 0-16,-1 4 1 0,1-3-1 16,-2 3 0-16,-1-3 0 15,4 0 0-15,-3 0 1 16,2-2-1-16,4 2 0 15,-4 0 0-15,5 0 1 16,-4 0-1-16,1 0 1 0,1 1-1 16,1-2 1-16,-4 4-1 15,0-4 0-15,0 5 0 16,3-2 1-16,-3-3-1 16,1 4 0-16,2-4 0 0,0 5 1 15,0-4-1-15,2 2 0 16,-3 0 0-16,-1 1 1 15,0 0-1-15,-3-1 0 16,0 1 0-16,-3 2 0 0,3-3 0 16,-2 1-1-16,3 2 2 15,0-3-1-15,-2 1 0 16,7 0 0-16,-4-1 1 0,3 0 0 16,-5 1-1-16,-1 0 0 15,2-1 1-15,-2 1-1 16,-1-1 0-16,-3 3 0 15,2-2 0-15,-1 2 0 16,-2 0 0-16,3-2 1 0,1-1-1 16,-1 1 0-16,1 2 1 15,2-3-1-15,0 0 0 16,2 1 0-16,1-1 1 16,-1 2-1-16,-2-2 0 15,2 0 0-15,1 3 0 0,-1 0 0 16,-5 0 1-16,6-2-2 15,-6 2 1-15,6 0 0 0,-3 0 0 16,2 0 0-16,0 0 0 16,3 0 0-16,3 0 0 15,-5 0 0-15,6 0 0 0,-4 0 0 16,-1 0 0-16,2 2 0 16,-1-2 0-16,-4 3 0 15,7-3 0-15,-5 3 0 16,4-3 0-16,0 1 1 15,4-1-1-15,-1 3 0 16,-1-3-1-16,-3 2 2 0,3 4-1 16,-4-6-1-16,-1 5 1 15,-1-3 0-15,-3 0 0 16,-2 3 0-16,1-2 0 16,1-1 0-16,0-2 0 15,3 5 0-15,-1-5 1 0,3 3-1 16,2 1 0-16,-5-1 0 15,3-1 0-15,-2 3 0 16,2-2 0-16,-3-1 0 0,-5 3 0 16,6-2 0-16,-3-1 0 15,2 1 0-15,-2 2 0 16,0-3 0-16,2 0 1 16,3 2-1-16,1-2 0 0,-1 1 1 15,0-2-1-15,1 5 0 16,-2-4 0-16,2 1 0 15,-3 2 0-15,-4-3 0 16,-2 3 0-16,1-2 0 0,-1-1 0 16,-1 3 0-16,-1-3 0 15,-1 1 0-15,0 2 0 16,3-3 0-16,-3 3 0 16,4-2 0-16,-3 4 0 15,5-5 0-15,-3 3 0 0,-1 0 0 16,3 0 0-16,1 0 0 15,0-2 1-15,-3 4-1 0,1-2 0 16,2 1 0-16,-3-5 0 16,1 7 0-16,-2-5 0 15,0 4 0-15,1-2-1 16,0 0 1-16,1-2 0 16,-1 1 0-16,1 4 0 0,2-3 0 15,3 2 0-15,-3 0 0 16,-1 1 1-16,1-4-1 15,3 2 0-15,-5 0 0 16,4 2 1-16,-5-2-1 0,3 1 0 16,-1 1 0-1,2-3 0-15,1-1 1 0,-4 4-2 16,1-3 2-16,4 2-1 16,-6-2 0-16,3 3 0 15,-3-4 0-15,-2 1 0 0,5 3 0 16,-5-5 0-16,0 4 0 15,0-5 0-15,-2 1 0 16,1 3 0-16,-1-5 0 0,-8-1 0 16,12 8 0-16,-12-8 0 15,12 5 0-15,-12-5 0 16,13 7 0-16,-13-7 0 16,8 8 0-16,-8-8 0 0,9 7 0 15,-9-7 0-15,11 8 0 16,-11-8 0-16,0 0 0 15,10 7 0-15,-10-7 0 16,0 0 0-16,7 5 1 0,-7-5-1 16,0 0 0-16,0 0 0 15,0 0 1-15,0 0-1 16,10 5 1-16,-10-5-1 16,0 0 1-16,0 0-1 15,0 0 1-15,0 0-1 0,0 0 0 16,10 7 0-16,-10-7 1 15,0 0-1-15,0 0 0 16,0 0 0-16,0 0 1 0,0 0-1 16,0 0 1-16,0 0-1 15,0 0 1-15,7 7 0 16,-7-7-1-16,0 0 1 16,0 0-1-16,0 0 0 0,0 0 1 15,0 0 0-15,0 0-1 16,0 0 0-16,0 0 1 15,0 0 0-15,0 0 0 16,0 0 0-16,0 0-1 0,0 0 2 16,0 0-1-16,0 0-1 15,0 0-1-15,0 0-7 16,0 0-15-16,-9 0-61 16,9 0-3-16</inkml:trace>
  <inkml:trace contextRef="#ctx0" brushRef="#br0" timeOffset="15537.8292">15490 5720 189 0,'0'0'5'0,"0"0"3"0,0 0 2 16,0 0 1-16,0-11 4 16,0 11 0-16,0 0 2 15,5-12 1-15,-5 12-2 16,5-12-3-16,-5 12-1 0,12-12-1 15,-12 12-1-15,18-20-2 16,-3 8 0-16,1-1 0 0,4-2-2 16,4 0 2-16,0 1-2 15,3-4-1-15,3 1 0 16,0 2 0-16,2-3-1 16,1 3 0-16,1 1-2 0,0-1 1 15,0 3-1-15,6-3 1 16,-1 0-2-16,4-3-1 15,4 3 1-15,3 1 0 16,5-3 0-16,2 0-1 0,-1-1 1 16,4 4 0-16,0-3 1 15,-1 5 1-15,-4 3-3 16,2 1 2-16,-3 3-1 16,0 3-1-16,0-1 1 15,1 3-1-15,0 0 1 16,-1 3-1-16,1-3 0 0,2 5 1 15,0-5-1-15,-6 2 1 16,-2 1-1-16,-5-1 1 16,-4 1 0-16,-5-1-1 0,-11-2 1 15,-1 3-1-15,-7-3 1 16,-2 2 0-16,-8-2 0 16,-6 0 0-16,12 2 0 0,-12-2 0 15,0 0 0-15,0 0 0 16,0 0 0-16,0 0 0 15,0 0 0-15,0 0 0 16,0 0 0-16,0 0-1 0,0 0 1 16,0 0 0-16,0 0-1 15,0 0 0-15,0 0 1 16,0 0-1-16,0 0 0 16,0 0 0-16,0 0 0 15,0 0 0-15,0 0 1 16,0 0-2-16,0 0 1 0,0 0 0 15,0 0 1-15,0 0-1 16,7 0 0-16,-7 0 1 16,0 0-1-16,0 0 1 0,0 0-1 15,0 0 1-15,0 0 0 16,0 0 1-16,0 0-1 16,0 0 1-16,0 0-1 0,0 0 1 15,11 0-1-15,-11 0 0 16,9-7 0-16,-9 7-1 15,15-7 1-15,-15 7-1 16,17-10 0-16,-9 5 0 0,1-2 0 16,7 1 0-16,-4-1 0 15,3 2 0-15,2-2-1 16,6 2 1-16,2-4 0 16,7 0 0-16,3 1 0 15,6 1 0-15,5 0 0 16,3-3 0-16,6 3 1 0,0-1 0 15,-1 4-1-15,1 1 1 16,-3-2 0-16,0 5-1 0,-2 0 1 16,-5 0 0-16,0 3-1 15,-1 2 0-15,-1 2 1 16,-1-2-1-16,1 5 0 16,4-3 0-16,-6 3 0 0,2-3 1 15,-1 3-1-15,-2 0 0 16,0 0 0-16,0-2 0 15,-3 1 1-15,0 2-1 16,-2-2 1-16,0 1-1 0,-3 0 0 16,3 3 0-1,-3-4 1-15,3 3 0 0,-1-1-1 16,-1 1 1-16,2-2-1 16,-6 0 1-16,-1 0-1 15,-3-5 2-15,-8 5 0 16,0-6 0-16,-4-1 0 0,-13-3-1 15,11 8 1-15,-11-8 0 16,0 0 0-16,14 4-3 16,-14-4 1-16,0 0 0 0,10 5 1 15,-10-5-1-15,0 0 0 16,0 0 0-16,0 0 0 16,6 3 0-16,-6-3 2 0,0 0-2 15,0 0 0-15,0 0 0 16,0 0 0-16,0 0 0 15,0 0 0-15,0 0 0 16,0 0 0-16,0 0 0 0,0 0 0 16,0 0 0-1,0 0 0-15,0 0 0 0,0 0 0 16,0 0 0-16,0 0 0 16,0 0 0-16,0 0 0 15,0 0-12-15,0 0-47 16,17 0-29-16,-17 0 1 0</inkml:trace>
  <inkml:trace contextRef="#ctx0" brushRef="#br0" timeOffset="39677.4959">19211 5861 84 0,'0'0'5'0,"0"0"4"15,0 0 6-15,0 0 1 16,0 0 5-16,-9 0 1 16,9 0 1-16,0 0 1 15,0 0-4-15,-10 0-3 0,10 0-2 16,0 0-3-16,-11 0-2 15,11 0 0-15,0 0 0 16,-12 0 2-16,12 0-2 0,0 0 1 16,-9 5 0-16,9-5 0 15,0 0-1-15,0 0 0 16,0 0-2-16,0 0 0 0,0 0-1 16,0 0-1-16,0 0 0 15,0 0 0-15,0 0 0 16,12 0 0-16,-3 0 0 15,2 0 0-15,2-3 0 16,1-1-1-16,6 1 0 0,0 1 0 16,0-3-2-16,-1 1 1 15,4 1-1-15,0 0-1 16,-2 0 0-16,-1-2 0 16,-2 5 0-16,-1-3-1 15,-4 0 1-15,-1 3-1 0,-12 0 0 16,16-1 1-16,-16 1 0 15,0 0 0-15,0 0 0 16,0 0 0-16,0 0 2 16,0 0-4-16,0 0 0 15,0 0 0-15,0 7 0 0,0-7 0 16,-11 8 0-16,11-8 0 16,-12 6 0-16,12-6 0 0,-12 9 0 15,12-9 0-15,0 0-12 16,-8 2-25-16,8-2-48 15,7 0 0-15</inkml:trace>
  <inkml:trace contextRef="#ctx0" brushRef="#br0" timeOffset="40582.2112">15483 5849 396 0,'0'0'5'16,"0"0"1"-16,0 0 1 0,0 0 1 15,0 0 1-15,0 0-1 16,0 0 1-16,0 0 0 15,0 0-5-15,0 5-3 16,0-5-6-16,0 12-22 0,15-2-51 16,-6-3-2-16</inkml:trace>
  <inkml:trace contextRef="#ctx0" brushRef="#br0" timeOffset="42199.9905">15477 5888 157 0,'0'0'7'0,"0"0"3"0,0 0 4 16,0 0 4-16,-6-10 0 16,6 10 2-16,0 0 0 15,0 0-1-15,0 0-4 16,0 0-5-16,0 0-3 0,0 0-1 16,0 0-2-16,0 0 1 15,12 8 0-15,0-6 1 16,8 1-1-16,4-1 1 15,6-2-1-15,8 0-1 16,6 0 0-16,4 0 0 0,6 0-1 16,3-2-1-16,3-1 0 15,-3 1-1-15,6 2 1 16,-4 0-2-16,3 0 1 16,5 5 0-16,1-3-1 0,0 1 0 15,10 1 0-15,2 1-1 16,2-2-2-16,3 2 0 15,5-2-3-15,6 1-6 0,3-4-11 16,1 0-44-16,9 5-5 16</inkml:trace>
  <inkml:trace contextRef="#ctx0" brushRef="#br0" timeOffset="43027.5596">15631 5874 336 0,'0'0'1'0,"0"0"1"16,0 0 0-16,6 0-1 0,4 4-1 16,-10-4-10-16,22 0-49 15,6 0-8-15</inkml:trace>
  <inkml:trace contextRef="#ctx0" brushRef="#br0" timeOffset="43169.4201">16693 5843 419 0,'0'0'-1'0,"0"0"-16"16,23-1-56-16,-8 1-2 15</inkml:trace>
  <inkml:trace contextRef="#ctx0" brushRef="#br0" timeOffset="43345.9941">18013 5856 246 0,'0'0'-1'0,"12"13"-50"0,1-11-7 15</inkml:trace>
  <inkml:trace contextRef="#ctx0" brushRef="#br0" timeOffset="43616.3139">18972 5896 490 0,'0'0'0'0,"0"0"0"16,0 0 0-16,0 0 0 15,0-8-1-15,0 8-1 0,0 0 1 16,0 0-1-16,9-5 0 15,-9 5 1-15,0 0-1 16,9 0-1-16,-9 0-3 16,0 0-2-16,0 0-6 15,0 0-11-15,0 0-41 16,0 0-14-16</inkml:trace>
  <inkml:trace contextRef="#ctx0" brushRef="#br0" timeOffset="46031.343">10265 8735 325 0,'0'0'8'15,"0"0"3"-15,0 0 1 16,0 0 2-16,0 0 1 15,-11-3-1-15,11 3 2 0,0 0 0 16,-2 10-7-16,2-10-1 16,2 17 0-16,15-11 0 15,13-6 2-15,19-18-2 16,35-14 2-16,30-20 0 16,40-20-1-16,32-12-9 0,33-16 0 15,17-4 0-15,13 0 0 16,-10 9 0-16,-17 14 0 0,-29 15 0 15,-41 20 0-15,-38 12 0 16,-35 13 0-16,-26 13 0 16,-27 5 0-16,-16 6 0 15,-10 5 0-15,-6 6 0 0,-6 1 0 16,-4 2-3-16,2 3-9 16,-8 0-8-16,10-1-31 15,0 1-35-15,3-5-2 16</inkml:trace>
  <inkml:trace contextRef="#ctx0" brushRef="#br0" timeOffset="47562.6499">2313 8162 184 0,'0'0'10'16,"0"0"5"-16,0 0 5 0,0 0 4 15,0 0 2-15,0 0 0 16,-6 0 0-16,6 0-1 0,-18 0-7 15,3 3-5-15,-11 4-5 16,-7 3-4-16,-9 0-2 16,-11 0 0-16,-11-1-1 15,-5 4 2-15,-7-5 0 0,-5-4 0 16,-2 2 1-16,-3-6 2 16,3 0-1-16,4-6 0 15,2 2 1-15,3-4-1 16,9 0 0-16,6 0-1 0,10 2 0 15,8-1-1-15,6 1 0 16,8 4-2-16,9 0 0 16,6 2-1-16,5 0 0 15,-1 7 0-15,3 5-1 16,5 10 1-16,-5 12 0 0,2 2 0 16,1 17 0-16,0 3 1 15,-3 11 0-15,-1 6 0 16,1 5 0-16,-5 4 1 0,4-1-1 15,-10 7-1-15,4-7 2 16,-6 3-1-16,4-7 0 16,-4-3-1-16,1-3 1 15,2-6-1-15,-3-8-1 0,4-4 2 16,2-9-1-16,1-5 0 16,1-4-1-16,3-5 1 15,2-4 0-15,-3-5 0 16,6-6 0-16,-1 0 0 0,1 0 0 15,-1-6 0-15,1 2 0 16,0-1 0-16,2-10-1 16,-3 17 2-16,3-17-1 15,-5 12 0-15,5-12 0 16,0 10 0-16,0-10-1 0,0 0 1 16,0 8 0-16,0-8-1 15,0 0 1-15,3 4-1 0,-3-4 1 16,12 8 0-16,-5-1 0 15,6 3 0-15,4-3 0 16,6 5 1-16,5 2-1 16,10-2 1-16,13 0-1 15,10-2 1-15,14 2 0 0,19-1 0 16,16-5 0-16,19-3 1 16,20 2 0-16,21-2-1 15,21 0 1-15,20 1-1 0,21 2-1 16,21 3-7-16,2 6-38 15,19 2-38-15,3 5-1 16</inkml:trace>
  <inkml:trace contextRef="#ctx0" brushRef="#br0" timeOffset="56886.2165">1798 6287 260 0,'0'0'6'0,"0"0"2"0,0 0 1 16,0 0 0-16,0 0-2 15,0 0 0-15,0 0 1 16,0 0 1-16,0 0-5 0,7 8-1 16,8-4 1-16,5-1 2 15,10-1 1-15,7 3 2 16,10-3 1-16,6 4 1 15,3-4-1-15,10-2-1 16,3 2-2-16,2 3 0 0,0 1-1 16,1-2-1-16,-4 1-1 15,8 0-1-15,-4-2 0 16,2 4-1-16,3-5 0 16,-1 4-1-16,3 0 1 15,3-5 0-15,3 4 1 0,-2 1-1 16,4-2 1-16,1 1 0 15,-1 0 0-15,0 0 0 16,2 0 1-16,3-2-1 0,-2-1-1 16,2-2 1-16,2 0-1 15,-2 2-1-15,-2-2 1 16,2 0-1-16,-3 0 0 0,-4 3 0 16,-1-3 0-16,-2 2 0 15,-2-2 0-15,-3 3-1 16,0-1 1-16,-3 0 0 15,1 1 0-15,-2 2 0 16,4-2 0-16,-6-1 0 0,1 1 0 16,3-2 0-16,-3 2-1 15,5 2 1-15,-5-2-1 16,3-3 1-16,-3 3 0 16,-3-2-1-16,1-1 0 15,-5 3 1-15,2-3-1 0,-3 2 0 16,1 2 1-16,-4-4-1 15,5 2 0-15,-4-2 1 16,0 2-1-16,-3-2 0 0,-1 2 0 16,-1-2 1-16,-2 0-1 15,-5 0 0-15,-7 0 0 16,4 0 1-16,-6 0-1 0,-1 0 1 16,-2 0-1-16,-1 0 1 15,-2-2-1-15,-1 2 1 16,1-4 0-16,-5 0 0 15,2 2 0-15,-2-2 0 16,-5 1 0-16,-2 0-1 0,-2-2 1 16,-1 2 0-16,-2 2 0 15,-2-2-1-15,3 1 1 16,-5-1 0-16,4-2-1 16,0 2 2-16,-1-1-2 0,3 1 0 15,-1-4 0-15,4 5 0 16,0-6 0-16,2 3 0 15,0 0 0-15,-5-2 0 16,4-1 0-16,1 2 0 0,-3-6 0 16,3 6 0-16,2-5 0 15,1-1 0-15,-1 0 0 16,5-1 0-16,-2-1 0 0,-2 2 0 16,-1-5 0-16,-2 1 0 15,-6 0 0-15,1 2 0 16,-8-3 0-16,4 0 0 15,-6 2 0-15,-2-3 0 0,-1 0 0 16,-2 1 0-16,-3-2 0 16,1 2 0-16,-3-1 0 15,0-2 0-15,0 2 0 16,-3 1 0-16,-2 0 0 16,-2 0 0-16,-1 2 0 15,-4-3 0-15,-4 4 0 0,0 1 0 16,-5-1 0-16,-4 1 0 15,1 1 0-15,-5 0 0 16,-6 2 0-16,4 3 0 0,-4-4 0 16,-2 1 0-16,-5 2 0 15,0 1 0-15,0 0 0 16,-8 0 0-16,-2 1 0 0,0 2 0 16,-8-4 0-16,-2 6 0 15,-5-5 0-15,-1 1 0 16,-4 1 0-16,-2 1 0 15,-1-5 0-15,-5 6 0 16,4-3 0-16,-2 1 0 0,-1-1 0 16,-6 2 0-16,3-1 0 15,-7 2 0-15,1 1 0 16,0-1 0-16,-8 1 0 16,5 2 0-16,-4 0 0 15,1 0 0-15,2 0 0 0,0 0 0 16,-1 0 0-16,3-2 0 15,2 2 0-15,1 0 0 0,0-3 0 16,3 1 0-16,-1 2 0 16,-2-3 0-16,2 3 0 15,-2-2 0-15,3 2 0 16,-5 0 0-16,2 0 0 0,0 0 0 16,-1 0 0-16,-2 0 0 15,6 2 0-15,0 1 0 16,0 2 0-16,4-5 0 15,-3 0 0-15,2 0 0 0,4 0 0 16,2-3 0-16,0-2 0 16,1 3 0-16,1-3 0 15,2 0 0-15,1 0 0 16,0 0 0-16,1-2 0 16,2 2 0-16,-2-3 0 0,6 1 0 15,-2-1 0-15,3 1 0 16,6-1 0-16,-4-1 0 15,5 1 0-15,5-2 0 16,1 3 0-16,1-3 0 0,6 0 0 16,-1 3 0-16,4 2 0 15,4 0 0-15,-5 5 0 16,3 0 0-16,-1 5 0 0,2 5 0 16,1 2 0-16,-3 3 0 15,3 5 0-15,1 0 0 16,1 7 0-16,3 3 0 0,3 2 0 15,2 7 0-15,0 3 0 16,12 6 0-16,3 3 0 16,7 2 0-16,3 1 0 15,9 3 0-15,14-3 0 16,9 3 0-16,12-4-3 16,16 1-19-16,34-4-62 0,7-12-3 15</inkml:trace>
  <inkml:trace contextRef="#ctx0" brushRef="#br0" timeOffset="58777.3581">11995 7325 172 0,'0'0'-1'0,"0"0"1"15,-10 0 3-15,10 0 5 16,0 0 5-16,10 6 3 0,7-2 4 15,11 1 1-15,11-3 1 16,13 3 2-16,18 0-4 16,17-3-2-16,18 4-5 0,8-4-2 15,15-2-2-15,21 5-2 16,9-2 0-16,14-2-1 16,7-1-1-16,5 6-1 0,3-4 0 15,2 4 0-15,-3-5 0 16,-2 4 0-16,0 3 0 15,2-3 0-15,-2 2-1 16,0 2 1-16,3-5-1 0,2 1 0 16,-5-2 0-16,-7 0-1 15,-9-3-1-15,-9 0 1 16,-17 0 0-16,-15-3-1 16,-15-2 1-16,-20-2 0 15,-18-2 0-15,-14 2 2 16,-15 0 0-16,-13 1 0 0,-11 0 0 15,-7 0 1-15,-14 6-1 16,10-5-1-16,-10 5 0 16,0 0-1-16,0 0-1 0,0 0-1 15,0 0-1-15,-10 0-2 16,-2 3-2-16,-3 2-6 16,-2 2-6-16,-6 3-14 0,0 6-39 15,-2-4-13-15</inkml:trace>
  <inkml:trace contextRef="#ctx0" brushRef="#br0" timeOffset="59381.8601">14045 7444 147 0,'0'0'5'0,"0"0"5"16,0 0 1-16,0 0 3 16,5-9 0-16,8 6 4 15,2 3 1-15,10 0 2 16,12 0-2-16,13 0-2 0,22 0-2 16,15 7 1-16,15-2-1 15,14 0-1-15,17 2 0 16,10-5-3-16,9 1 1 0,10 0-3 15,4-3 1-15,1 0-2 16,7 0 0-16,4-6-2 16,10 6 0-16,-2-4-2 0,5 4 0 15,3-2-2-15,-4 2 1 16,-4 0-1-16,-7 0 0 16,-7 0 1-16,-11 0-1 0,-15 2 1 15,-14-2-1-15,-15 0 1 16,-17 0 0-16,-16 0 0 15,-22-2 0-15,-13-1 0 16,-13 0 0-16,-12 3 0 16,-8-2-1-16,-16 2-1 15,9-2-2-15,-9 2-5 0,0 0-8 16,-9 0-19-16,-16 0-50 16,10 0-2-16</inkml:trace>
  <inkml:trace contextRef="#ctx0" brushRef="#br0" timeOffset="71243.0502">17844 11100 390 0,'0'0'6'0,"-14"0"3"0,3 0 1 15,11 0 0-15,-15 0 0 16,15 0 1-16,0 0 0 16,15-7 1-16,21-1-7 0,9-4-3 15,18 7-20-15,17-7-61 16,-3-3-2-16</inkml:trace>
  <inkml:trace contextRef="#ctx0" brushRef="#br0" timeOffset="80456.4315">15450 5650 192 0,'0'0'5'16,"0"0"4"-16,0 0 4 15,0 0 0-15,0 0 2 0,0 0 3 16,0 0 0-16,-10-1 1 16,10 1-5-16,0 0 0 15,0 0-3-15,0 0-1 16,0 0-3-16,0 0 0 16,0-11-1-16,0 11-2 15,7-15 0-15,2 5 0 0,0-5-2 16,3 1 0-16,6-6 1 15,2 1-1-15,4-5 1 16,1 2 0-16,0 0 0 0,3-2-2 16,-3 4-1-16,0-4 0 15,-1 5 0-15,-1-3 0 16,4 7-1-16,-2-2 1 16,0-1-1-16,3 3 2 0,-2-2 0 15,7 0 0-15,2 2 0 16,0-2 0-16,-3-6 0 15,0 5 0-15,3 1 0 16,-1 0 1-16,-2 3-1 16,1-1 1-16,-1-3-1 0,0 3 1 15,2 3-1-15,-2-3 1 16,5 0 0-16,3 1-1 16,-1-4 0-16,4 3 1 0,1 0-1 15,-1 0 1-15,-1 1-1 16,3 1 0-16,-8 4 0 15,2 1 0-15,-4 1 0 16,-2-1 0-16,1 3-1 0,-1 1 1 16,5-1 0-16,0-1 1 15,2-1-2-15,11-1 0 16,-1 3 1-16,5-2 0 16,-2 2 0-16,0-2-1 0,-1 1 0 15,-7 4 1-15,-2 0-1 16,-4 2 1-16,-2 0-1 15,-5 0 0-15,-2 0 0 16,2 0 1-16,1 0-1 16,1 2 1-16,4-2-1 0,-2 2 0 15,4 1 1-15,1 0-1 16,1-3 1-16,-5 4-1 16,0-1 0-16,-4 2 0 0,-2 0 1 15,3-1-1-15,-2 4 0 16,1 0 1-16,1 0-1 15,3-2 1-15,4 2 0 16,3 0 0-16,2 2 0 0,2-3-1 16,0-2 2-16,4 2-2 15,-5 1 2-15,-1 1-2 16,3-1 1-16,-3 2 0 16,-3-4 0-16,0 8 0 15,-4-2 0-15,6-2 0 0,-6 3-1 16,2 1 0-16,-2-2 0 15,-4 5 0-15,2 0 0 16,-5-1 0-16,3 0 0 16,-5 0 0-16,0 2 0 15,0-1 0-15,-3-2 0 0,0 0 1 16,1-3-1-16,-3 0 0 16,5 1 1-16,-6-1-1 0,6-2 0 15,-5 5 0-15,-1-5 0 16,4 2 0-16,-3 1 1 15,-2-1-2-15,-3 1 1 16,-3-1 2-16,1-2-1 16,-4 0 2-16,-1-1-1 15,-1-2 0-15,-2 1 0 16,-2 1 0-16,-8-9 1 16,12 3-3-16,-12-3 1 15,0 0 0-15,9 3-1 16,-9-3 1-16,0 0-1 15,0 0-1-15,0 0-4 0,0 0-10 16,-4 20-41-16,4-20-25 16,-8 13-4-16</inkml:trace>
  <inkml:trace contextRef="#ctx0" brushRef="#br0" timeOffset="87887.5297">15280 10548 230 0,'0'0'6'0,"0"0"4"0,0 0 3 16,0 0 1-16,0 0 3 16,0 0 1-16,0-9 1 0,0 9-1 15,0 0-5-15,0 0-1 16,0-11-5-16,0 11 0 15,0 0-3-15,0-9-1 16,0 9-1-16,0 0 0 0,10-11 1 16,-10 11-1-16,0 0 1 15,8-10-1-15,-8 10 0 16,0 0-2-16,11-5-12 0,-11 5-41 16,7 5-20-16,-7-5-6 15</inkml:trace>
  <inkml:trace contextRef="#ctx0" brushRef="#br0" timeOffset="88895.4796">17275 9708 251 0,'0'0'8'0,"0"0"5"16,0 0 5-16,0-12 2 15,0 12 3-15,0 0 1 0,0-11 3 16,0 11 0-16,0 0-8 15,0 0-6-15,0 0-2 16,0 0-3-16,0 0-3 16,0 12-1-16,0 5-2 15,0-3-1-15,3 3 0 0,-1 3 0 16,3 2 1-16,0 1-2 16,0 2 1-16,-1-1 0 15,-1 3 0-15,3 1-1 0,-2 1 1 16,-1-2-1-16,-1 0 1 15,1 2-1-15,-3-5 0 16,2-2 1-16,-2-5-1 0,3-2 1 16,-3-2-1-16,0-6 2 15,0-7 0-15,0 11 0 16,0-11 0-16,0 0 0 16,0 0 0-16,-5-13 0 15,2 3 1-15,-2-8-2 0,-2-2 1 16,-1-7-2-16,1-2 1 15,0-7 0-15,4 0 0 16,-2-4-1-16,2 3 1 16,1 0-1-16,2-1 2 15,0 6-2-15,10 3 0 0,-5-1 0 16,9 5 0-16,4 0 0 16,3 3 0-16,-1 5 0 15,10 5 0-15,-2 9 0 0,4 3 0 16,3 12 0-16,-1 11 0 15,-2 7 0-15,-2 3 0 16,-6 10 0-16,-2-1 0 0,-4 1 0 16,-3-4 0-16,-6 1 0 15,-1-3-2-15,-3-5 2 16,0-3-2-16,-3 0-2 16,-2-7-7-16,0-1-15 0,0-1-57 15,0-8-3-15</inkml:trace>
  <inkml:trace contextRef="#ctx0" brushRef="#br0" timeOffset="89075.0948">17265 9946 411 0,'0'0'1'0,"0"0"-1"15,2-5 2-15,11 3 0 16,9-3 0-16,14-5 0 0,13-3 1 15,18 4-9-15,12-4-34 16,13-4-34-16,13 2-2 16</inkml:trace>
  <inkml:trace contextRef="#ctx0" brushRef="#br0" timeOffset="89663.7377">20390 9611 394 0,'0'0'7'0,"0"0"2"16,0 0 2-16,0 0 1 15,0 0 0-15,0 0 0 16,0 0 1-16,-3 18 0 0,1-1-6 15,2 7-2-15,0 7-3 16,5 3 0-16,4 3 0 16,2 6-1-16,1-1 0 0,-1-3-1 15,-2-1 0-15,1-7 1 16,-3 1-1-16,-7-6-1 16,1-6 1-16,-1-6 0 15,-1-4 0-15,1-10 0 0,-17 5 0 16,4-12 1-1,1-8-1-15,0-12 1 0,-3-8 0 16,3-7 0-16,3-11-1 16,5-5 1-16,4-5-1 15,4 2 1-15,7 1-1 16,3 6 2-16,9 4-4 0,2 13 2 16,7 2 0-16,8 13 0 15,5 7 0-15,2 10-1 16,5 5 0-16,1 10 0 0,-7 9 1 15,-3 8-1-15,-8 9 0 16,-10 0 0-16,-11 7 1 16,-14-3-1-16,-12 1 1 0,-13-5-1 15,-10-7 1-15,-10-5 0 16,-4 0 0-16,-5-7 1 16,-1-5-2-16,5-2-3 15,5-8-6-15,11 3-23 0,6-5-50 16,8 0-2-16</inkml:trace>
  <inkml:trace contextRef="#ctx0" brushRef="#br0" timeOffset="90837.851">20479 9881 292 0,'0'0'8'0,"0"0"4"15,0 0 6-15,0 0 2 16,0-7 3-16,0 7 0 0,0 0 0 15,0 0 1-15,0-10-7 16,0 10-4-16,20-3-4 16,1 3-2-16,8 0-2 0,9-2 0 15,11 2-1-15,3 0 1 16,3 0-2-16,2 2-3 16,-3 6 0-16,-1-1 0 15,-10 3 0-15,-9 2 0 0,-9 1 0 16,-5 2 0-16,-7 0 0 15,-9 2 0-15,-4-2 0 16,-4 2 0-16,-12 1 0 16,-4-3 0-16,-4 2 0 15,-8-2 0-15,-9 2 0 0,-6-3 0 16,-3 0 0-16,-1-2 0 16,1-5 0-16,-3 1 0 15,3-3 0-15,6-5 0 16,7 0 0-16,9 0 0 0,6-2 0 15,5-4 0-15,17 6 0 16,-6-12 0-16,9 0 0 16,19-3-73-16,3 2-16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10:27.7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definitions>
  <inkml:trace contextRef="#ctx0" brushRef="#br0">17492 10558 299 0,'0'0'9'16,"0"0"5"-16,0-10 4 16,0 10 1-16,2-9 5 0,-2 9-2 15,2-11 1-15,-2 11 0 16,0 0-9-16,-4-3-4 15,4 3-3-15,-18 10-4 16,8 3 0-16,-3 4-2 0,1 0-1 16,2 3 1-16,2-3-1 15,3 3 1-15,5-2 0 16,5-1 0-16,6-7 0 0,5 0 1 16,7-8 1-16,2 1-1 15,3-3 2-15,2-7-1 16,0-6 0-16,-3-2-3 15,-5-2 0-15,-7-5 0 0,-1 4 0 16,-11-4 0-16,-3 0 0 16,-6 5 0-16,-10-1 0 15,-2 5 0-15,-8 8 0 16,0 5 0-16,-2 3 0 16,4 6 0-16,-1 4 0 0,0 5 0 15,11-1 0-15,1 0 0 16,10 3 0-16,3-4 0 15,16-4 0-15,3 0 0 16,9-4 0-16,1-8 0 0,4 0 0 16,0-3 0-16,-3-6 0 15,-1-5 0-15,-4-1 0 16,-11-2 0-16,-6 0 0 16,-8 0 0-16,-2 2 0 15,-9 2 0-15,-6 3 0 0,-5 4 0 16,-6 6 0-16,1 0 0 15,0 9 0-15,1 2 0 16,7 3 0-16,1 1 0 0,14 7-16 16,11-5-72-16,1-1-3 15</inkml:trace>
  <inkml:trace contextRef="#ctx0" brushRef="#br0" timeOffset="1159.1404">20753 10493 358 0,'0'0'7'0,"0"0"4"16,0 0 2-16,0 0 1 15,0 0 0-15,0 0 2 16,0 0 0-16,0 0-1 0,-8-4-5 16,8 4-4-16,-14 4-1 15,6 4-3-15,1 1-1 16,-6 3 0-16,5 1 0 15,4 3 0-15,-1-2-1 0,5-1 1 16,2-4 1-16,5 1-1 16,6-2 1-16,7-6 1 15,-3-2 0-15,4 0 1 16,-2-8 0-16,-2-1-4 0,1-3 0 16,-3-3 0-16,-5 0 0 15,-10-2 0-15,0 1 0 16,-10 6 0-16,-8-2 0 15,-3 8 0-15,0 1 0 16,-6 3 0-16,2 3 0 0,0 3 0 16,3 4 0-16,7 0 0 15,3 3 0-15,7 2 0 16,1-5 0-16,10-15-67 0,6 12-22 16</inkml:trace>
  <inkml:trace contextRef="#ctx0" brushRef="#br0" timeOffset="6010.6549">17375 10625 81 0,'0'0'6'0,"0"0"5"0,0 0 6 15,0 0 3-15,0 0 1 16,0 0 4-16,0 0 1 16,0 0 2-16,0 0-4 15,0 0-4-15,-3-8-3 16,3 8-3-16,0 0-1 0,0 0-2 16,0-10-1-16,0 10-2 15,0 0-1-15,3-13 0 16,-3 13 0-16,3-9 0 15,-3 9 0-15,10-15-1 0,-4 5 1 16,-1 3 0-16,0-3-1 16,3 0 1-16,-2-1-1 15,3 2-1-15,-4-1 0 16,2 0-1-16,0 0 0 0,4 1 0 16,-4-4-1-16,-2 3 1 15,2 1-1-15,0 2 1 16,-1-4-2-16,1 1 0 15,-2 0 0-15,2 0-1 0,-2 1 1 16,3-4-1-16,-3 1 0 16,2-1-1-16,3 4 2 15,-2-1 0-15,2-4-1 16,0 2 1-16,0 0-1 0,-3 4 0 16,3-1 0-16,1-1 0 15,-7 3 0-15,-4 7 0 16,16-16 0-16,-16 16-1 15,17-14 1-15,-8 7 0 16,-9 7-1-16,18-18 1 0,-8 10-1 16,-1-2 1-16,2 3 0 15,-4-3-1-15,5 1 1 16,-1-1 0-16,-2-1-1 0,1 5 1 16,1-5 0-16,1 2 0 15,-3-1-1-15,-1 4 1 16,4-3 0-16,-4 1-1 15,5 0 1-15,-4 1-1 0,3-2 1 16,1 1 0-16,-2 1-1 16,6-3 1-16,-5 0-1 15,3 0 1-15,-3-2 0 16,2 1-1-16,5 1 1 0,-4-2 0 16,1 2-1-1,0-2 1-15,3 2 0 0,-1 1 1 16,-1-2-2-16,1 2 0 15,0-1 0-15,-1-1 0 16,0 4 0-16,-2-1 0 0,-2 1 0 16,0-1 0-16,1 1 0 15,1 2 0-15,3 1 0 16,-2-6 0-16,2 3 0 0,-1-1 0 16,3-1 0-16,1 2 0 15,-2 0 0-15,1-3 0 16,0 5 0-16,-3-2 0 15,3-1 0-15,-1 1 0 0,-2 2 0 16,4 0 0-16,1 0 0 16,-4 1 0-16,0-1 0 15,-1 2 0-15,3-2 0 16,-3 1 0-16,1 1 0 0,2 0 0 16,-3-2 0-16,3 3 0 15,2-2 0-15,-2 1 0 16,2-1 0-16,-2 2 0 15,5-3 0-15,-8 3 0 0,4-1 0 16,-2 3 0-16,1-2 0 16,-2-1 0-16,-1 3 0 15,3-3 0-15,-3 3 0 0,1 0 0 16,0-2 0-16,1-1 0 16,3 2 0-16,-5 1 0 15,3-3 0-15,3 3 0 16,-3 0 0-16,0-3 0 15,2 3 0-15,-2 0 0 0,-3 0 0 16,-1 0 0-16,1 0 0 16,-2 0 0-16,-2 0 0 15,1 0 0-15,1 3 0 0,0 0 0 16,0-2 0 0,0 4 0-16,0-2 0 0,2 0 0 15,3-1 0-15,0 1 0 16,0-1 0-16,-3 0 0 15,5 1 0-15,-6-3 0 16,6 6 0-16,-7-4 0 0,2-1 0 16,0 3 0-16,0-2 0 15,1 3 0-15,-1-2 0 0,1 0 0 16,0 1 0-16,-1-1 0 16,0-1 0-16,0 3 0 15,-1-2 0-15,-2-1 0 16,2 3 0-16,-4-3 0 15,1 3 0-15,-1 0 0 0,0 0 0 16,1 0 0-16,-1 3 0 16,3-4 0-16,0 1 0 15,0 3 0-15,1-1 0 0,3 1 0 16,-3-4 0 0,2 4 0-16,2-2 0 0,-3 1 0 15,-1-2 0-15,1 2 0 16,-2-2 0-16,-2 0 0 15,6 2 0-15,-4 0 0 0,-2 1 0 16,0-1 0-16,4 1 0 16,-4 0 0-16,3 2 0 15,-4-1 0-15,4-1 0 0,-2-1 0 16,-1 1 0-16,-1-1 0 16,-2 3 0-16,3-3 0 15,-3 0 0-15,2-2 0 0,-2 3 0 16,0-1 0-16,3 1 0 15,-4-1 0-15,2 1 0 16,3-1 0-16,-2 1 0 16,-2 0 0-16,1 1 0 15,1-2 0-15,0 1 0 0,-2-1 0 16,2 0 0-16,4-2 0 16,-7 3 0-16,1-1 0 15,1 1 0-15,-2-1 0 16,1 1 0-16,-2-1 0 15,-8-7 0-15,17 16 0 0,-6-9 0 16,-7 2 0-16,1-1 0 16,-5-8 0-16,15 17 0 15,-15-17 0-15,13 14 0 0,-13-14 0 16,14 18 0-16,-3-12 0 16,-11-6 0-16,14 14 0 15,-7-6 0-15,-7-8 0 0,18 12 0 16,-18-12 0-16,15 15 0 15,-15-15 0-15,15 15 0 16,-15-15 0-16,14 12 0 16,-5-2 0-16,-5-3 0 0,4 4 0 15,-1-1 0-15,1-3 0 16,-1 2 0-16,-7-9 0 16,12 18 0-16,-12-18 0 15,13 15 0-15,-13-15 0 16,10 14 0-16,-10-14 0 15,10 10 0-15,-10-10 0 0,8 13 0 16,-8-13 0-16,9 10 0 16,-9-10 0-16,10 12 0 15,-10-12 0-15,7 13 0 0,-7-13 0 16,8 12 0-16,-8-12 0 16,8 13 0-16,-8-13 0 15,7 15 0-15,-7-15 0 0,7 12 0 16,-7-12 0-16,1 9 0 15,-1-9 0-15,7 9 0 16,-7-9 0-16,0 0 0 16,5 9 0-16,-5-9 0 0,0 0 0 15,0 0 0 1,0 0 0-16,0 0 0 0,0 0 0 16,0 0 0-16,0 0 0 15,0 0 0-15,0 0 0 16,0 0 0-16,0 0 0 15,0 0 0-15,0 0 0 0,0 0 0 16,0 0 0-16,0 0 0 16,0 0 0-16,0 0-18 15,0 0-71-15,0 0-3 0</inkml:trace>
  <inkml:trace contextRef="#ctx0" brushRef="#br0" timeOffset="8147.9376">17545 10614 234 0,'0'0'7'0,"0"0"3"15,0 0 2-15,0 0 3 16,-9 0 3-16,9 0 0 0,0 0 2 15,0 0 1-15,0 0-3 16,-3-9-3-16,3 9-2 16,0 0-2-16,-2-13-2 15,2 13-1-15,-2-10-2 0,2 10 1 16,0-12-2-16,0 12-1 16,0-12 0-16,0 12-1 15,2-18 1-15,0 9-1 0,1 0-1 16,-1 2 1-16,3-3-1 15,1 0 1-15,-4 1-1 16,3-1 0-16,0 0 1 16,0-2-1-16,0 2 0 15,-1-2-1-15,5 1 0 0,-5 1 0 16,1-2-1-16,1 2 1 16,0 0-1-16,2 0 0 15,-3 1 1-15,2-1 0 16,1 0 0-16,-1 0 0 0,1-2 0 15,3 1 0-15,-3-2 1 16,5 1-1-16,-1-2 0 16,1-1 0-16,-3 1 0 15,5-1 0-15,-3-1 0 0,3 1 0 16,-2 0 0-16,1 1 0 16,-1-1 0-16,-1 2 0 15,1-1 1-15,-1 2-2 0,3-1 0 16,3-2 0-16,-5-2 0 15,6 2 0-15,-1 0 0 16,1 0 0-16,1 3 0 16,0-6 0-16,0 3 0 0,0 3 0 15,0 0 0-15,-1-3 0 16,4 3 0-16,0-1 0 16,-3-2 0-16,0 5 0 15,2-4 0-15,0 3 0 16,2-1 0-16,-1 2 0 15,2 1 0-15,2-3 0 0,-1 1 0 16,1-2 0-16,-2 6 0 16,5-6 0-16,-1 7 0 15,-2-2 0-15,1 1 0 0,-1-1 0 16,-4 6 0-16,4-1 0 16,-8-2 0-16,4 1 0 15,0 1 0-15,-4 1 0 0,3-1 0 16,1 1 0-16,2-1 0 15,-3-1 0-15,8 4 0 16,-6-3 0-16,9 0 0 16,-1 1 0-16,-2-1 0 0,2 3 0 15,-4 0 0-15,4 0 0 16,-8 0 0-16,4 0 0 16,-2 0 0-16,-6 0 0 15,1 3 0-15,2-1 0 16,0 1 0-16,-4 0 0 0,6-2 0 15,0 2 0-15,2 0 0 16,3-1 0-16,0 3 0 16,0-2 0-16,2-1 0 15,-2 3 0-15,0-3 0 0,-3 3 0 16,0-3 0-16,-1 4 0 16,-3-2 0-16,3 1 0 15,-3 1 0-15,4-2 0 0,-2 1 0 16,2 0 0-16,0-2 0 15,-2 4 0-15,2-5 0 16,1 4 0-16,-3-2 0 16,0 4 0-16,-2-1 0 15,1 1 0-15,3 2 0 0,-2-3 0 16,3 3 0-16,-1 0 0 16,8 2 0-16,-8-2 0 15,5 0 0-15,-2 0 0 16,-2 0 0-16,-1 3 0 0,1-3 0 15,-1 2 0-15,-3-2 0 16,1-1 0-16,0 3 0 16,-2-1 0-16,-2-2 0 15,0 4 0-15,1 0 0 0,-3-3 0 16,2 2 0-16,-3 0 0 16,-2 3 0-16,2 0 0 15,-1-1 0-15,1 4 0 0,0 0 0 16,-4-1 0-16,1 2 0 15,0-1 0-15,0 5 0 16,2-6 0-16,-1 3 0 16,-4-3 0-16,3 0 0 0,-3 0 0 15,2 4 0-15,2-6 0 16,-2 2 0-16,-1-3 0 16,4 1 0-16,-1-3 0 15,-4 1 0-15,3 0 0 16,-1-4 0-16,-1 2 0 0,-3-4 0 15,1 0 0-15,-2 3 0 16,1-3 0-16,-10-7 0 16,14 11 0-16,-14-11 0 15,11 9 0-15,-11-9 0 0,0 0 0 16,10 10 0-16,-10-10 0 16,0 0 0-16,0 0 0 15,0 0 0-15,0 0 0 0,4 7 0 16,-4-7 0-16,0 0 0 15,0 0 0-15,0 0 0 16,0 0 0-16,0 0 0 16,0 0 0-16,0 0 0 0,0 0 0 15,0 0 0-15,5-10-36 16,-5 10-55-16</inkml:trace>
  <inkml:trace contextRef="#ctx0" brushRef="#br0" timeOffset="19798.0279">3981 11823 113 0,'0'0'8'0,"0"0"5"0,-9-9 2 15,9 9 3-15,-14-10 1 16,7 6 1-16,-6-2 2 16,-4 1-1-16,-3 2-8 15,-3 3-4-15,0 0 0 0,-3 6-3 16,-1-1 1-16,-6 2 0 15,1-2 0-15,0 3 1 16,-6-4 1-16,8 1-1 16,-7 0 1-16,1 0-2 15,3-2 0-15,-5-2-1 0,0 5-1 16,4-4 1-16,-1 3-2 16,0-3 0-16,3 3 0 15,-2-2-2-15,4 5 0 0,0-1 0 16,0 1-1-16,0-1 1 15,3 5-2-15,-1-1 1 16,3 1-1-16,0 4 0 16,4 0 0-16,-6 0 0 15,6 10 1-15,-2-6-1 0,2 2 0 16,0 2 1-16,-1 5 0 16,-3-3 0-16,5 2 0 0,0 1 0 15,0-1 0-15,-2 1-1 16,2 1 1-16,2 2-1 15,4-5 0-15,1 6-1 16,1-4 1-16,0-1-1 16,4 2 1-16,3-4 0 0,1-1 0 15,3 3 0-15,1-1 0 16,5-3 1-16,2 1-1 16,1 0 1-16,3 3 1 15,6-4-1-15,-4 1 1 16,7 0-1-16,4 0 0 0,-2-1 1 15,2-1-1-15,2 2 1 16,3-3 0-16,4 0-1 16,-1 0 1-16,3 0-1 15,4-4 1-15,2 2 0 0,3-5 0 16,6-1-1-16,0-1 1 16,1-4 0-16,4 1 0 15,5-2-1-15,0 0 0 0,2 2 0 16,4-1 1-16,2 2-2 15,2-2 0-15,2 4 0 16,-1-1 1-16,2 0 0 0,1-2-1 16,4 0 1-16,-2-1 0 15,4 2 0-15,0-1 0 16,4 0 0-16,1-5 0 16,2 2 0-16,2 0 0 15,1 1 0-15,-2-1-1 0,3-1 1 16,-1-2-1-16,-1 4 0 15,3-3 1-15,2-1-1 16,2 1 0-16,7 1 1 16,-1-5 0-16,7 5 0 15,1-3-1-15,4 2 1 0,3-2 0 16,-1 1 0-16,1 1-1 16,3 0 1-16,2 2-1 15,-3-2 1-15,3 0 0 0,0 0-1 16,-1-2 1-16,4 1-1 15,-1-1 0-15,1 2 0 16,-1-5 1-16,-2 4-1 16,7-1 0-16,-2 2 0 0,-1-2 1 15,4-1-1-15,-1 4 1 16,3-2-1-16,2 2 1 16,-2-1-1-16,-3-1 0 15,2 4 0-15,-1-4 1 0,2-1-1 16,-6 2 0-16,1-2 0 15,-2-1 0-15,-1 1 0 16,1-1 0-16,-1 0 0 16,-2 1 0-16,2 2 0 15,2-3 0-15,1 3 0 0,0-2 0 16,2 1 0-16,1 1 0 16,3 0 0-16,-5-2 0 15,1 1 0-15,-2 2 1 0,-3 2-1 16,0-2 0-16,-2 3 0 15,-3-2 0-15,-2 1 0 16,0-2-1-16,3 0 1 16,1-1 0-16,1-3 0 0,-5 3 0 15,7-2 0-15,0-3 0 16,3 0 0-16,2 0 1 16,1 0-1-16,-1-3 0 15,3 0 0-15,2-1 0 16,-1-1 0-16,0 2 0 0,1-4 0 15,3-1 0-15,0 3 0 16,-1 1 0-16,4-5 0 16,1 4 0-16,-2-2 0 15,3 2 0-15,-1-2 0 0,1 2 0 16,1-3 0-16,0-2 0 16,-1 6 0-16,0-6 1 15,-1 5-1-15,3-2 0 0,-1 1 0 16,-2 2 0-16,-2-1 0 15,3 2 0-15,-1-1 0 16,-2 1-1-16,-1 1 2 16,3 2-1-16,-1-6 0 0,-2 6 0 15,2-4 0-15,-3 4 0 16,2-3 0-16,-2 0 0 16,2-2-1-16,-4 2 1 15,-3-2 0-15,3 1 0 0,-5 4 0 16,-1-5 0-16,-5 2 0 15,1 3 0-15,-1 0 0 16,-5 0 0-16,-2 0 0 16,0 0 0-16,-2 3 0 15,-5-1-1-15,3 1 1 0,-4 0-1 16,1-3 1-16,-3 0-1 16,-1 1 0-16,-1-1 0 0,-2 0 1 15,6 0-1-15,-8 0 1 16,0-1 0-16,2 1-1 15,1-3 1-15,-4 0 0 16,4 3 0-16,-2-2 0 16,3-1-1-16,-1 3 1 0,1-2-1 15,1 0 0-15,-5-4 0 16,5 4 0-16,-2-3 1 16,1 0-1-16,-4 1 1 15,4-4-1-15,-3 3 1 0,-5 1 0 16,2-4 0-16,-4-2 0 15,0 4 1-15,-1-3-1 16,-5 1 0-16,-6-1 0 16,1-2 0-16,-6 1 0 15,-2-2 0-15,-2 0 1 0,-6 0-1 16,-6-2 0-16,-7 0 0 16,-1 1 1-16,-2 1-1 15,-4-2 1-15,-4 1-1 0,-1-1 1 16,-7-1-1-16,-1 3 0 15,0-5 1-15,0 5-1 16,-5-2 1-16,-3-1-1 16,1-2 1-16,-3 0-1 15,0-1 0-15,-6 0 0 0,3-1 0 16,-4 2 1-16,2-6-1 16,-5 2 0-16,5 0 0 15,-3 1 0-15,1-2 0 0,-1-3 1 16,1 3-1-16,-4-6 0 15,4 6 1-15,-4-2-1 16,2-3 1-16,-4 1-1 16,2 2 0-16,-1 0 1 15,3-4-1-15,-5 0 0 0,-1 4 0 16,6-3 1-16,-7 4-1 16,2-1 1-16,-2 1-1 15,-1 4 1-15,-8-1 0 0,0 2-1 16,2 0 1-16,-2 1-1 15,-5 0 1-15,-2 0-1 16,0 0 0-16,-6-1 0 16,0 1-1-16,1-3 1 0,-3 3-1 15,-3 2 0-15,2-2 0 16,-3-1 1-16,-3 3-1 16,-2 3 1-16,-3-5-1 15,-3 4 1-15,0 4-1 0,-5-4 1 16,-3-2 0-16,-7 2 0 15,1-1 0-15,-5 1 0 16,-6 0 0-16,0-1 0 16,-2 2 0-16,-5-1 0 15,-1 1 0-15,-4-1 0 0,1 4-1 16,-7-2 1-16,-1-1 0 16,-4 3 0-16,-2-1 0 0,-1 0 0 15,-6 0 0-15,0 5 0 16,0-5 0-16,0 5 0 15,-2 1 1-15,-1-5-1 16,1 7 0-16,-1-4 0 16,-2 5 0-16,0 1 0 0,-2-3 0 15,-4 3 0-15,-1 0 0 16,-3 0 0-16,-2 0 0 16,-5 0 1-16,-3 3-1 15,-1-2 0-15,-3 3 1 0,4-2-1 16,-2 0 0-16,-8-2 0 15,2 6 0-15,3-3 0 16,-4-2 0-16,-4 5 0 16,-4-4 0-16,0 4 0 15,-5-2 1-15,-3 1-1 0,-2 0 0 16,-6-2 0-16,-1 1 1 16,-1 1-1-16,1 0 0 0,-6 0 0 15,-4 2 0-15,-1-2 0 16,-6 0 0-16,3 2 0 15,-7-1 0-15,-2 0 0 16,-5 2 0-16,5 1 0 16,-7-5 0-16,1 4 1 0,-4-4-1 15,0-1 0-15,0 2 0 16,0-2 0-16,1-1 1 16,-4 1-1-16,1-1 0 15,2-2 0-15,-3 2 0 0,-1-2 0 16,1 0 1-16,1 0-1 15,-1 0 0-15,-4 0-1 16,4 0 1-16,1 0 0 16,-1 0 0-16,2 0 0 15,7 0 0-15,-6 0 0 0,5-2 0 16,0 0 0-16,5-1 0 16,0 1-1-16,0-1 2 15,3-2-1-15,1 2 0 0,4 2 0 16,-1-2 0-16,5-2 0 15,3-1 0-15,5 5 0 16,5-8 0-16,2 1 0 16,5 4 0-16,3-4 0 0,8 3 0 15,-2-2 0-15,5-1 0 16,-2 1 0-16,3-3 0 16,0 6 0-16,3-3 0 15,0 1 0-15,-5 1 0 0,10 1 0 16,-3-1 0-16,2-1 0 15,-2 5 0-15,0-5 0 16,1 3 0-16,-1 1 0 16,0-4 0-16,-6 6-1 15,5 0 1-15,-6 0 0 0,4 0 0 16,0 0 0-16,-6 0 0 16,1 4-1-16,-2-2 1 0,1 3 0 15,2 1 0-15,-3-5 0 16,-7 5 0-16,4-1 0 15,1-2 0-15,-2 1 0 16,1-4 0-16,1 2 0 0,0 1 0 16,-1-3 0-16,1 0 0 15,-4 3 0-15,5-1 0 16,-5-2-1-16,5 3 1 16,-4-1 0-16,6 0 0 15,-4 0 0-15,3 4 0 0,3-4 0 16,2 0 0-16,3 1 0 15,-1 1 0-15,7-1 0 16,3 0 0-16,0-3 0 16,5 2 0-16,5 1 0 15,-3-1 0-15,5 0 0 0,7 1 0 16,0-1 0-16,2 6-1 16,8-4-10-16,7-4-53 0,2 11-17 15</inkml:trace>
  <inkml:trace contextRef="#ctx0" brushRef="#br0" timeOffset="21224.7469">17193 8477 439 0,'0'0'6'15,"0"0"3"-15,0 0 0 16,0 0 2-16,-10-5 1 0,10 5-1 15,-13 0 1-15,13 0-10 16,-20 10-2-16,13 5 0 16,0 2 0-16,2 3 0 15,3 4 0-15,2 4 0 0,2-6 0 16,8-2 0-16,7-5 0 16,5-6 0-16,3-3 0 15,3-6 0-15,-1-3 0 16,0-12 0-16,1-2 0 15,-5-8 0-15,-11 3 0 0,-5-6 0 16,-7 6 0-16,0 0 0 16,-12 5 0-16,-8 4 0 15,-6 7 0-15,2 3 0 16,-3 3 0-16,0 7 0 0,4 3 0 16,2 0 0-16,7 2 0 15,7 0 0-15,5-4 0 16,4 2 0-16,9-4 0 15,8-1 0-15,2-10 0 0,7 1 0 16,-1-8 0-16,-2-4 0 16,3 0 0-16,-5-4 0 15,-11-2 0-15,-8-1 0 0,-4 6 0 16,0 2 0-16,-14 3 0 16,-6 7 0-16,-8 5 0 15,3 5 0-15,-2 7 0 16,3 5 0-16,1 3 0 15,5 5 0-15,10-2-77 16,8-4-14-16</inkml:trace>
  <inkml:trace contextRef="#ctx0" brushRef="#br0" timeOffset="22879.5684">16509 9027 449 0,'0'0'1'0,"0"0"0"15,0 0 1-15,0 0 2 16,2 12 2-16,-2 0 0 15,3 8-1-15,0 3 1 0,-3 4-1 16,5 5 0-16,0 4-1 16,0-5-2-16,-2 4-1 15,3-9-1-15,-3-2 1 0,2-5 0 16,-5-4 0-16,3-3 1 16,-3-12 1-16,0 10 0 15,0-10 0-15,-3-5-3 16,-5-10 0-16,2-9 0 0,0-8 0 15,1-9 0-15,-2-2 0 16,4-1 0-16,3 1 0 16,0 3 0-16,0 5 0 15,3 8 0-15,4 9 0 16,1 6 0-16,4 11 0 0,1 1 0 16,3 0 0-16,6 12 0 15,7 2 0-15,0 6 0 16,1 2 0-16,3 6 0 15,-4-4 0-15,-1 3 0 0,-8-2 0 16,-1-1 0-16,-6 0 0 16,-8-5-18-16,-5 1-69 15,-2-5-2-15</inkml:trace>
  <inkml:trace contextRef="#ctx0" brushRef="#br0" timeOffset="23062.1414">16507 9240 445 0,'0'0'3'0,"0"0"0"15,0 0 0-15,0 0 1 0,0 0 1 16,22-10 1-16,10-2-1 16,16-5 0-16,17 5-25 0,11-9-56 15,10-2-4-15</inkml:trace>
  <inkml:trace contextRef="#ctx0" brushRef="#br0" timeOffset="24577.206">22272 8269 387 0,'0'0'7'16,"0"0"3"-16,-5-9 2 0,5 9 1 16,-7-8 1-16,7 8 2 15,-14-7-1-15,14 7 1 16,-12-3-6-16,12 3-4 15,-12 0-1-15,12 0-5 0,-8 10 0 16,8-10 0-16,-2 14 0 16,2-14 0-16,5 13 0 15,5-11 0-15,2 0 0 16,0-2 0-16,6-2 0 0,0-5 0 16,-6-1 0-16,0-6 0 15,-1 2 0-15,-7-2 0 16,-4 4 0-16,0-2 0 15,-4 5 0-15,-9 2 0 0,1 2 0 16,-4 3 0-16,-3 3 0 16,1 4 0-16,4 2 0 15,1 5 0-15,5-2 0 16,1 3 0-16,7 0 0 0,0-3 0 16,10-2 0-16,8-3 0 15,-2-4 0-15,10-3 0 16,-4-5 0-16,1-5 0 15,-3-2 0-15,1-3 0 0,-8-3 0 16,-7 1 0-16,-6 0 0 16,0 2 0-16,-14 3 0 15,-2 2 0-15,-7 5 0 0,-2 1 0 16,0 4 0-16,-3 6 0 16,4 4 0-16,2 3 0 15,4 6 0-15,1-1-23 16,9 2-63-16,8 7-4 15</inkml:trace>
  <inkml:trace contextRef="#ctx0" brushRef="#br0" timeOffset="25341.5998">22344 8981 400 0,'0'0'5'0,"0"0"3"15,0 0 3-15,0-14 3 0,0 14-1 16,0 0 2-16,0-12 0 15,0 12 0-15,0 0-4 16,0 0-7-16,3 12-4 0,-3 3 0 16,0 5 0-16,0 2 0 15,0 7 0-15,0 3 0 16,1-3 0-16,5 0 0 16,-4-1 0-16,3-4 0 0,0-6 0 15,0-1 0-15,1-7 0 16,-6-10 0-16,7 12 0 15,-7-12 0-15,0 0 0 16,0-17 0-16,0-3 0 0,-6-5 0 16,5-9 0-16,-5-11 0 15,-2 1 0-15,3-4 0 16,3 4 0-16,0-3 0 16,2 9 0-16,4 6 0 0,5 5 0 15,8 7 0-15,7 1 0 16,1 4 0-16,5 8 0 15,5-1 0-15,-2 5 0 16,-5 3 0-16,2 8 0 0,-11 4 0 16,0 6 0-16,-11 1 0 15,-4 1 0-15,-4 2 0 16,-7 1 0-16,-6-3 0 0,-1 2 0 16,-2-5 0-16,2 0 0 15,4 1 0-15,1-3 0 16,3-3 0-16,6 0 0 15,2 1 0-15,11-4 0 16,6-1 0-16,2-1 0 16,6 1 0-16,0 0 0 0,-1-4 0 15,-2 2 0-15,-7 2 0 16,-1 4 0-16,-16 0 0 16,-3 5 0-16,-19 0 0 0,-8 3 0 15,-9 0 0-15,-12 0-2 16,1 2-6-16,-9-10-14 15,-11 0-61-15,19-1-3 16</inkml:trace>
  <inkml:trace contextRef="#ctx0" brushRef="#br0" timeOffset="26626.3009">19736 6430 356 0,'0'0'7'15,"0"0"4"-15,0 0 1 16,-5-5-1-16,5 5 1 0,-12-2 0 16,12 2 1-16,-18 0-1 15,18 0-5-15,-15 10-3 16,11-2-1-16,-4 1 0 15,0 3-1-15,3 4 1 16,0 1-1-16,5 1 1 16,0-4-1-16,0 4 0 0,8-6 1 15,2 3 0-15,2-5 0 16,-1-2 1-16,8-6 0 0,-1-2 0 16,-1-8 1-16,3 1 0 15,-5-9-2-15,-3 1-3 16,-2-6 0-16,-5 1 0 15,-5 1 0-15,0-1 0 0,-10 7 0 16,-3-2 0-16,-4 10 0 16,-5 5 0-16,2 0 0 15,-3 8 0-15,1 4 0 16,5 5 0-16,0 3 0 0,4 3 0 16,5-4 0-16,8 3 0 15,3-4 0-15,7 2 0 16,10-8 0-16,5-5 0 15,2-7 0-15,4 0 0 16,3-2 0-16,-2-10 0 0,-5-3 0 16,-2-6 0-16,-8 5 0 15,-6-7 0-15,-9 6 0 16,-2 2 0-16,-13 0 0 0,-4 8 0 16,-8 5 0-16,-2 2 0 15,0 6 0-15,-3 8 0 16,1 3 0-16,9 0 0 15,-1 0 0-15,9 0 0 16,4-5 0-16,8 4 0 16,3-6 0-16,10-3 0 0,6-7 0 15,3 0 0-15,2-7 0 16,0-6 0-16,-1 0 0 16,-4-4 0-16,-6 0 0 0,-6 0 0 15,-7 2 0-15,-13 1 0 16,-4 8 0-16,-8 4 0 15,-6 2 0-15,3 10 0 0,-5 5 0 16,3 2 0-16,5 9-3 16,6 0-82-16,6 1-4 15</inkml:trace>
  <inkml:trace contextRef="#ctx0" brushRef="#br0" timeOffset="30392.6759">17039 9097 167 0,'0'0'6'0,"0"0"2"15,0-11 4-15,0 11 1 16,0 0 1-16,0-9 1 0,0 9 1 16,0-13 0-16,0 13-5 15,0 0-3-15,0-13-2 16,0 13-1-16,0 0-2 15,0-12-1-15,0 12 0 0,-5-7 0 16,5 7 1-16,0-13 1 16,0 13 1-16,0-14 3 15,0 14-1-15,7-18 1 16,-2 12 0-16,0-8-1 0,-3 4 0 16,1-3 0-16,-1 4-2 15,4-3 0-15,-1-1 0 16,0-1 0-16,0-1 1 15,-1 3-1-15,0-6 2 0,5 3-1 16,-4-2 0-16,1-1-1 16,3 2 0-16,-1-2-1 15,-1-2 0-15,-1 0-2 16,4 3 1-16,1-3-1 0,-3 0 1 16,1 0 0-16,-1 2-1 15,2-1 1-15,0-1-1 16,-3 3 2-16,4-1-1 15,-4-1 0-15,2-1-1 16,2 2 0-16,-4-1 0 0,5 2 0 16,-1-4-1-16,-2 1 0 15,1 1-1-15,3-1 0 16,-3 0 0-16,2 1 0 16,-2-4 0-16,2 3 0 0,-2-2 0 15,1 1-1-15,5-3 1 16,-3 2-1-16,-1 3 1 0,1-4 0 15,-1-1 0-15,4 1 0 16,-2 1 0-16,-2 0 1 16,4 2 0-16,-4-5-1 15,3 3 1-15,0-1-1 16,-2 1 1-16,1 0-1 16,2-1 0-16,-4 1 0 0,1 2-1 15,-1-2 1-15,0 0 0 16,3-1 0-16,-1 1 0 15,-1 0 0-15,4-3 1 0,-1 0 0 16,-2 0 0 0,2 3 0-16,-2 0 0 0,1 2 1 15,-3-2-1-15,1 2 0 16,-1 0 0-16,3 3 0 16,0-5 0-16,0 2 0 15,5-3 0-15,0 1 0 0,-1-2-1 16,6 2 1-16,-4-1 0 15,1 0-1-15,-2 3 1 0,0 4 0 16,0-5-1-16,-3 7 0 16,3-2 0-16,-3-1 0 15,1 0 1-15,2 2-1 16,-1-2 0-16,-1-1 0 16,-2 4 1-16,4-4-1 0,1 1 1 15,-2 2 0-15,-1-2-1 16,3 2 1-16,-2 0 0 15,-1-3-1-15,2 3 0 16,-3 1 1-16,1 0-1 16,-2-4 0-16,5 4 1 0,-1-3-1 15,2 0 1-15,0 1-1 16,1 1 1-16,-2-3-1 16,0 4 0-16,1 1 1 0,-1-2-1 15,-7 2 0-15,4 1 2 16,-1 2-2-16,-2-2 0 15,-1 2 0-15,7-3 0 0,1-1 0 16,-2 2 0-16,5-1 0 16,0-2 0-16,-3 3 0 15,0-1 0-15,1 3 0 16,-3 3 0-16,-1-2 0 16,-1 1 0-16,0 1 0 0,-1-1 0 15,3 0 0-15,1 1 0 16,1-5 0-16,2 4 0 15,-2-4 0-15,3 2 0 0,-1 0 0 16,1 3 0 0,-4 0 0-16,-2-1 0 0,-4 3 0 15,1-3 0-15,1 4 0 16,-5-2 0-16,3 3 0 16,1-4 0-16,3 2 0 0,1-2 0 15,1 5 0-15,2-6 0 16,0 1 0-16,2 2 0 15,-5 0 0-15,4 3 0 0,-4-1 0 16,1 0 0-16,-6 1 0 16,6 0 0-16,-2 2 0 15,2-3 0-15,-1 1 0 16,-1-1 0-16,7 3 0 0,-9-2 0 16,6-1 0-16,-4 1 0 15,4 0 0-15,0-1 0 16,-3 3 0-16,0 0 0 15,6-3 0-15,-1 3 0 16,-3-2 0-16,3-1 0 0,-2 3 0 16,2-3 0-16,-2 3 0 15,-4-2 0-15,1 2 0 16,3 0 0-16,-7 0 0 16,2 0 0-16,-2 2 0 15,3 1 0-15,3-3 0 0,-2 3 0 16,2-1 0-16,-1-2 0 15,3 3 0-15,-2 0 0 0,3-1 0 16,-4 3 0-16,0-3 0 16,-1 3 0-16,1 0 0 15,-4 0 0-15,3 0 0 0,0 2 0 16,-6-4 0-16,4 4 0 16,-1 1 0-16,1-2 0 15,-4 2 0-15,-1-1 0 16,2 2 0-16,3 0 0 15,-4 2 0-15,1-2 0 0,2-1 0 16,4 2 0-16,-4-3 0 16,7 3 0-16,-1-1 0 15,0-2 0-15,2 4 0 16,-4-4 0-16,2 4 0 16,-3-4 0-16,-2 6 0 15,4-6 0-15,-3 0 0 0,-1 5 0 16,0-2 0-16,-2 2 0 15,5-2 0-15,-4 1 0 0,3 4 0 16,-2-6 0-16,2 3 0 16,-1 1 0-16,4-1 0 15,-3 1 0-15,-1 2 0 0,-1-1 0 16,5 2 0-16,-7-4 0 16,2 3 0-16,-3-1 0 15,2 1 0-15,0-2 0 16,-1-1 0-16,-4 2 0 0,6-3 0 15,-4 2 0-15,1-1 0 16,2 1 0-16,-1-2 0 16,0 1 0-16,0 1 0 15,2 2 0-15,-1-5 0 16,0 5 0-16,-2-5 0 16,0 5 0-16,2-5 0 0,-2 2 0 15,0-5 0-15,0 3 0 16,0 0 0-16,-5 2 0 15,2-2 0-15,0 0 0 0,-1 1 0 16,1-1 0-16,-2 2 0 16,3-2 0-16,-1 1 0 15,1-3 0-15,-1 4 0 0,0-2 0 16,-2 0 0-16,1-2 0 16,3 5 0-16,-2-6 0 15,-2 3 0-15,3-1 0 16,-3 1 0-16,1 3 0 0,3-1 0 15,-2-2 0-15,-2 2 0 16,2-2 0-16,-2 1 0 16,1-1 0-16,1 2 0 15,-3-2 0-15,-1 0 0 16,0-1 0-16,-1 1 0 16,4 0 0-16,-2 0 0 0,1 2 0 15,-2-1 0-15,6 1 0 16,-6 3 0-16,5-3 0 15,-4 0 0-15,1 0 0 0,0 6 0 16,2-3 0-16,-2 0 0 16,3 0 0-16,-3 0 0 15,2-1 0-15,1 4 0 0,-4-3 0 16,4 0 0-16,-3-1 0 16,0 1 0-16,0-2 0 15,-3 4 0-15,3-2 0 16,0 0 0-16,0 0 0 0,-2-2 0 15,-1 1 0-15,3 3 0 16,-6-5 0-16,7 3 0 16,-6 0 0-16,3 3 0 15,-3-4 0-15,-1 4 0 16,1-1 0-16,0 1 0 16,1-4 0-16,1 2 0 0,-5 1 0 15,6-3 0-15,-4-1 0 16,1 2 0-16,-1-3 0 15,1 1 0-15,-1 1 0 0,-2 0 0 16,1-2 0-16,0-3 0 16,-1 1 0-16,0 0 0 15,1-3 0-15,-3-7 0 0,2 18 0 16,-2-18 0-16,3 12 0 16,-3-12 0-16,2 12 0 15,-2-12 0-15,6 15 0 16,-6-15 0-16,0 11 0 0,0-11 0 15,0 0 0-15,4 7 0 16,-4-7 0-16,0 0 0 16,0 0 0-16,0 0 0 15,0 10 0-15,0-10 0 16,0 0 0-16,0 0 0 16,0 0 0-16,0 10 0 0,0-10 0 15,0 0 0-15,0 0 0 16,0 0 0-16,5 7 0 15,-5-7 0-15,0 0 0 0,0 0 0 16,0 0 0-16,0 0 0 16,0 0 0-16,0 0 0 15,0 0-8-15,5-13-82 0,-2 1-1 16</inkml:trace>
  <inkml:trace contextRef="#ctx0" brushRef="#br0" timeOffset="32792.0116">17137 8557 63 0,'0'0'6'16,"0"-11"3"-16,0-1 8 16,4 2 4-16,-2-6 3 15,2 2 3-15,-1-6 2 16,5 3 4-16,-5-4-6 15,2 5-3-15,-1 1-6 0,1-2-4 16,3-1 0-16,2-3-4 16,-3 0-3-16,5-4-2 15,1 1-1-15,4-3-1 16,1 1 0-16,0-3-1 0,-4 2 0 16,6-3-1-16,0 2 1 15,0-1 1-15,-2 2 0 16,0-1 0-16,1-1 1 15,1 2-1-15,-3-3 0 0,6 2 0 16,-7 1 0-16,5 0-1 16,-4 0 1-16,3 0-2 15,-3-1 1-15,0 3 0 0,4 4 1 16,-4-2-1-16,3-4 1 16,0 5 0-16,2-6-1 15,-2 1 1-15,2 0 0 16,3-1 0-16,0-1-1 0,-2 1 1 15,-1 3-2-15,0-1 1 16,1 5 0-16,-4-1-1 16,1 0 0-16,1 2 0 15,-2-2 0-15,4 2 1 16,-3-4-2-16,5 0 0 0,-1 0 1 16,1 0 0-16,2 1 0 15,-2 1 0-15,0 2 0 16,0 0 1-16,-3 3 0 15,-2-1 0-15,5 1 0 0,0 0-1 16,-3-1 1-16,1 3-1 16,2-2 0-16,0 1 0 15,-5 2 0-15,9-1-1 0,-4 1 1 16,0-1 0-16,0 1-1 16,2-2 2-16,-8 4-1 15,7-3 0-15,-4 0 0 16,3-2 0-16,-5 2 1 0,5 0-1 15,-5 3 0-15,2-3 0 16,-1 3 0-16,5-3-1 16,-1 1 1-16,3 0 0 15,2-1-1-15,7 1 1 16,-5-1 0-16,5 0-1 0,-1 2 1 16,-2-2 0-16,1 5-1 15,0-4 1-15,-8 6-1 16,3-2 0-16,-3 1 1 15,-4 2-1-15,7-4 0 0,0 1 1 16,0 2-1-16,0 2 0 16,6-5 1-16,-1 2-1 15,4-2 0-15,2 7 1 0,-2-4-1 16,-2 4 0-16,1-2 0 16,-4 4 0-16,-2 0 0 15,1-1 0-15,-6 3 1 16,1 0-1-16,1 0 0 0,4 0 1 15,-2 3-1-15,8-1 1 16,0 0 0-16,1 4-1 16,3-4 0-16,-1 5 1 15,-1-2-1-15,2 2 1 16,-3 4-1-16,-1-4 0 0,-2 1 0 16,1-2 1-16,2 2-1 15,-3 0 0-15,1 2 0 16,-3 0 0-16,-1-1 1 15,-1 1-1-15,-1-2-1 0,0 6 1 16,-2-4 0-16,0 1 0 16,-3-1-1-16,1 0 1 15,-1 2 0-15,-2 0 0 16,2-2 0-16,0 2 1 0,-2 3-1 16,5 0 1-16,-3-1-1 15,6 4 1-15,-4-3 0 16,1 3-1-16,-2-1 1 0,2 2 0 15,-3-2 0-15,-3 1 0 16,2 2 0-16,-3-2 0 16,-2-2 1-16,-1-1-1 15,0 2 0-15,-2 0 0 16,-1-3 0-16,3 1-1 0,-2-1 1 16,-2 1-1-16,0 0 0 15,1 2 0-15,0 1 1 16,4-3-1-16,-4 2 0 15,0 0 0-15,-1 1 1 0,5-2-1 16,-1 3 0-16,0 0 1 16,0-4 1-16,0 2-2 15,2 1 0-15,1 1 0 0,-1-3 0 16,-5 3 0-16,3-1 0 16,1-1 0-16,-6 2 0 15,6 2 0-15,-4-1 0 16,1-3 0-16,0 0 0 0,-1 0 0 15,1 0 0-15,-1 1 0 16,-2-3 0-16,-1 2 0 16,2 1 0-16,-2-2 0 15,2 4 0-15,-4 4 0 16,3-4 0-16,0 1 0 0,2 1 0 16,0 3 0-16,3 0 0 15,-2-5 0-15,-1 2 0 16,3-2 0-16,0 0 0 15,-5 0 0-15,5-2 0 0,2 3 0 32,-2-1 0-32,3 2 0 15,-6-4 0-15,0-1 0 0,-2 1 0 16,3-1 0-16,-6-6 0 16,-2 4 0-16,0-2 0 15,0-3 0-15,-2 5 0 16,-1 0 0-16,3-2 0 15,-3 1 0-15,3 1 0 0,-2 0 0 16,-4-2 0-16,1-1 0 16,0-5 0-16,1 4 0 15,-6-11 0-15,5 11 0 16,-5-11 0-16,4 10 0 0,-4-10-82 16,10 0-7-16</inkml:trace>
  <inkml:trace contextRef="#ctx0" brushRef="#br0" timeOffset="40945.1043">17076 8606 144 0,'0'0'6'0,"0"0"3"16,0 0 3-16,0 0 3 0,0 0 1 16,0 0 3-16,0 0 0 15,-7-10 3-15,7 10-5 16,0 0-1-16,-11-7-1 15,11 7-1-15,0 0-3 0,-5-15-2 16,5 15 0-16,-4-16-1 16,1 6 1-16,3-4-3 15,0 1-2-15,-2-4 1 16,2 2-1-16,0-2 1 16,0-1 0-16,0 0-1 0,0 2-1 15,2 1 1-15,1 3-1 16,1-3 0-16,-1-2 0 15,3 5 0-15,-4-6-1 16,3 2 1-16,2 0-1 0,0-2 0 16,-3 1-1-16,5-5 1 15,-1 2 0-15,1 0 0 16,2 0-1-16,-4-2 0 16,3 0 1-16,-1 2-1 0,4-3 0 15,-3 3 0-15,0 1 0 16,0-1 1-16,2 2-1 15,-5 0 0-15,6 1 0 0,-3 3 0 16,1-1 1-16,-4 1-3 16,2-4 0-16,4 3 1 15,-5 0-1-15,4-2 0 16,-2-2 0-16,5-1 1 16,-3-1-1-16,3 4 2 15,-4-6 0-15,6 4 1 16,-1-1-1-16,1 4 1 0,-1-8 0 15,-1 7-1-15,0 0 0 16,2 0 1-16,-1 0-1 0,1 2 0 16,-2-3 0-16,-1 2-1 15,4 2 1-15,-1-3 0 16,3-3 0-16,3 0-1 16,-1 0 1-16,0 0 0 0,1 1 0 15,-1-3 0-15,0 2 0 16,3 2-1-16,-2-1 1 15,-1 3 0-15,-2 0 0 16,2-2-1-16,3 1 1 0,-5-1-1 16,1 0 1-16,3-1-1 15,1 2 1-15,0-3-1 16,-1 2 0-16,3-4 1 16,1 5 0-16,2-5-1 15,0 2 1-15,-2-3 0 16,2-1 0-16,4 1 0 0,-5 1 0 15,4 2 0-15,-4-2 1 16,1 2-1-16,3 0 0 0,-4 1 0 16,4 2 0-16,-3-3-1 15,-1 2 1-15,3-4 0 16,3 2-1-16,3 2 1 0,-1-1-1 16,3-1 1-16,0 5-1 15,0-2 0-15,1-1 1 16,3 9-1-16,-7-3 1 15,3-1 0-15,1 6-1 16,-1-2 1-16,2 2 0 0,4-1-1 16,-2 1 1-16,6-2-1 15,2 1 1-15,8-1-1 16,2 1 1-16,0 1-1 16,2 0 0-16,-1 2 1 0,-1-1-1 15,-2 4 0-15,-5-3 0 16,4 5 0-16,-8 0 0 15,7 0 1-15,-3 0-1 16,7 0 1-16,-5 5-1 0,3 3 0 16,0 4 0-16,-1 0 0 15,-1 5 0-15,-1 2-1 16,-1 5 1-16,-3 1-1 0,2 4 0 16,-3 3-2-16,3 3-3 15,-6-1-13-15,6 3-63 16,-1 1-3-16</inkml:trace>
  <inkml:trace contextRef="#ctx0" brushRef="#br0" timeOffset="48023.407">17305 8208 377 0,'0'0'8'0,"0"0"2"16,0 0 3-16,-10-6 0 15,10 6 2-15,0 0 0 16,0 0 0-16,-8-5 1 16,8 5-8-16,0 0-2 0,-4 5-3 15,4-5-1-15,-3 14 0 16,3-6-1-16,0 0 1 16,0 2-1-16,0-10 1 15,12 12 0-15,-2-12-2 16,3 0 0-16,-1-5 0 0,1-2 0 15,-1-6 0-15,-2 0 0 16,-5-1 0-16,3-1 0 16,-8 3 0-16,0 2 0 15,-5 1 0-15,-7 1 0 0,1 5 0 16,-4 3 0-16,0 0 0 16,0 5 0-16,3 2 0 15,2 4 0-15,0 0 0 0,5 2 0 16,5-1 0-16,2 0 0 15,6-4 0-15,4-3 0 16,6-2 0-16,4-3 0 16,1-6 0-16,2-4 0 0,-3-4 0 15,-1-1 0-15,-2-2 0 16,-8 0 0-16,-2 0 0 16,-9 3 0-16,-3 2 0 15,-10 2 0-15,-1 5 0 0,-6 5 0 16,0 3 0-16,0 3 0 15,3 8 0-15,-1-2 0 16,3 3 0-16,6-3 0 16,3 3 0-16,6-5 0 0,0 3-10 15,0-13-26-15,13 9-51 16,0-6-2-16</inkml:trace>
  <inkml:trace contextRef="#ctx0" brushRef="#br1" timeOffset="51833.4854">17310 8075 326 0,'0'0'3'15,"0"0"2"-15,0 0 1 0,0 0 2 16,0 0 0-16,7 8 2 16,-7-8 3-16,10 5 2 15,1-3-3-15,-2-2-1 0,1 0 0 16,5-5 1-16,0 1-1 16,0-2 0-16,-1-4-2 15,-1-2 0-15,-5 0-1 16,-4 3 0-16,-1-2-2 15,-3 11-1-15,-3-13-1 16,3 13-4-16,-17-5 0 0,5 5 0 16,-3 5 0-16,0 1 0 15,0 6 0-15,5-5 0 16,0 6 0-16,1-1 0 0,6-2 0 16,3-10 0-16,0 13 0 15,0-13 0-15,15 0 0 16,-3 0 0-16,1-6 0 15,3-1 0-15,1-3 0 0,-1 1 0 16,-3-4 0-16,-4 3 0 16,-4-2 0-16,-5 12 0 15,0-15 0-15,0 15 0 16,-12-5 0-16,2 5 0 0,-5 0 0 16,3 6 0-16,-2 2 0 15,3 2-5-15,11-10-13 16,-7 10-31-16,7-10-37 15,0 0-2-15</inkml:trace>
  <inkml:trace contextRef="#ctx0" brushRef="#br1" timeOffset="52487.1866">17722 7674 356 0,'0'0'7'0,"0"0"4"16,-12-3 3-16,12 3 0 0,-10 0 1 15,10 0 0-15,-15 0 1 16,15 0 0-16,-15 0-7 16,15 0-3-16,-11 11-2 0,11-11-1 15,-10 9-1-15,10-9-1 16,0 18 1-16,0-18 0 15,13 11 1-15,-2-10-1 0,1-1 1 16,3 0 0-16,0-7-1 16,0-1 1-16,-3-4-1 15,0 0-2-15,-1-3 0 16,-6-3 0-16,-3 6 0 16,-2-2 0-16,-5 4 0 15,-2-1 0-15,-4 4 0 16,0 7 0-16,-5 0 0 0,7 0 0 15,-1 4 0-15,-1 7 0 16,11-11 0-16,-9 15 0 16,9-15 0-16,0 15 0 0,0-15 0 15,9 7 0-15,2-7 0 16,-1 0 0-16,-1-2 0 16,2-3 0-16,-2 0 0 0,-9 5 0 15,12-12 0-15,-12 12 0 16,3-10 0-16,-3 10-2 15,0 0-8-15,0 0-6 0,-3-6-15 16,3 6-56-16,0 0 1 16</inkml:trace>
  <inkml:trace contextRef="#ctx0" brushRef="#br1" timeOffset="53058.4725">18064 7142 373 0,'0'0'6'16,"0"0"2"-16,0 0 2 15,-14 4 0-15,14-4 1 0,-7 13 0 16,2-3 2-16,1 2-1 15,0 0-4-15,4 4-3 16,0-6 0-16,0 2-1 16,8-3 0-16,2-1-1 0,0-3 1 15,3-2-1-15,1-3 1 16,2-3 0-16,-2-4-1 16,1-1 1-16,-4-2-1 15,-1-5 0-15,-1 5-3 0,-4-4 0 16,-5 2 0-16,0-2 0 15,-2 5 0-15,-6 4 0 16,-6 0 0-16,3 3 0 16,-4 2 0-16,3 2 0 0,-3 6 0 15,3-1 0-15,2 3 0 16,-1-1 0-16,6 3 0 16,5-3-5-16,0 1-14 15,0 9-56-15,0-19-11 0</inkml:trace>
  <inkml:trace contextRef="#ctx0" brushRef="#br1" timeOffset="53522.8479">18535 6921 375 0,'0'0'5'0,"0"0"3"16,0 0 0-16,0 0 2 16,-9 0 0-16,9 0-1 15,0 0 2-15,-14 7-1 16,14-7-4-16,0 0-2 0,0 0-1 15,-2 10 0-15,2-10 0 16,7 3 1-16,4-3-1 16,1 0 1-16,1-5 0 15,2-3 0-15,-2 1 0 0,-4-3-1 16,1-2 1-16,0-3-1 16,-5 2 1-16,-2-1-1 15,-3 3-1-15,-3 2 0 0,3 9 0 16,-18-10-2-16,4 10 0 15,1 2 0-15,1 6 0 16,-4 0 0-16,4 1-2 0,3 6-1 16,-2-2-4-16,6 0-8 15,5 1-27-15,0-4-43 16,7-2-1-16</inkml:trace>
  <inkml:trace contextRef="#ctx0" brushRef="#br1" timeOffset="53943.0831">18983 6686 431 0,'0'0'5'0,"0"0"2"0,0 0 1 15,0 0 1-15,0 0 1 16,0 0-1-16,-11-7 1 16,11 7-1-16,0 0-4 15,-12 2-2-15,12-2-2 0,0 0 0 16,-2 13-1-16,2-13 0 16,0 0 1-16,5 9 1 15,4-9-2-15,2 0 0 16,0-4 0-16,3-1 0 15,-2-3 0-15,0-2 0 0,-1 2 0 16,-4 1 0-16,-7 7 0 16,5-12 0-16,-5 12 0 15,-3-11 0-15,3 11 0 0,-17 0 0 16,9 0 0-16,-1 5 0 16,-1 1 0-16,2 3-4 15,8-9-18-15,-7 21-63 0,7-9-2 16</inkml:trace>
  <inkml:trace contextRef="#ctx0" brushRef="#br1" timeOffset="54347.1329">19569 6529 423 0,'0'0'6'0,"0"0"3"16,0 0-1-16,-4-2 2 16,4 2 0-16,-10-2 0 15,10 2 1-15,-13 0-1 16,13 0-4-16,-10 0-3 0,10 0-2 16,0 0 1-16,-5 9 0 15,5-9-2-15,0 0 0 16,10 6 0-16,-1-6 0 0,2 0 0 15,1-6 0-15,4 1 0 16,1 1 0-16,-4-1 0 16,-6-2 0-16,-7 7 0 15,12-13 0-15,-12 13 0 0,0 0 0 16,-10-2 0-16,1 2 0 16,-4 0 0-16,-4 5 0 15,4-1 0-15,3 2 0 16,-3 1 0-16,13-7-11 15,-14 9-14-15,4 2-59 16,10-11-3-16</inkml:trace>
  <inkml:trace contextRef="#ctx0" brushRef="#br1" timeOffset="54769.5217">20045 6522 423 0,'0'0'6'16,"0"0"3"-16,0 0 2 0,0 0 1 16,0 0 1-16,0 0 1 15,0 0 0-15,0 0-5 16,0 0-9-16,0 0 0 15,0 0 0-15,0 0 0 16,4 5 0-16,-4-5 0 0,9 5 0 16,-9-5 0-16,19 8 0 15,-10-6 0-15,4 1 0 16,4-3 0-16,-1 0 0 0,-4-3 0 16,0 1 0-16,1-6 0 15,-13 8 0-15,9-10 0 16,-9 10 0-16,-4-9 0 0,-6 9 0 15,-6 0 0-15,4 0 0 16,-5 0 0-16,0 4 0 16,1 4 0-16,2-1 0 15,3 6-15-15,-3 8-62 16,12-13-9-16</inkml:trace>
  <inkml:trace contextRef="#ctx0" brushRef="#br1" timeOffset="55321.8244">20683 6760 410 0,'0'0'5'0,"0"0"3"16,0 0 1-16,0 0 2 15,0 0 0-15,0 0 2 16,-9-7 0-16,9 7 1 16,0 0-5-16,0 0-1 0,0 0-8 15,0 0 0-15,-4-8 0 16,4 8 0-16,13-3 0 16,-1 1 0-16,1 2 0 0,-1-5 0 15,-1 3 0-15,6-6 0 16,-5 6 0-16,-2-3 0 15,-10 5 0-15,10-7 0 0,-10 7 0 16,0-11 0-16,0 11 0 16,-19-4 0-16,8 4 0 15,-8 0 0-15,11 0 0 16,-4 4 0-16,-1 4 0 0,6-3 0 16,-1 5 0-1,8 0 0-15,0-10-28 0,-9 17-58 16,18-10-2-16</inkml:trace>
  <inkml:trace contextRef="#ctx0" brushRef="#br1" timeOffset="55749.3767">21161 6970 448 0,'0'0'5'16,"0"0"2"-16,0 0 2 16,0 0 0-16,0 0 2 15,0 0 0-15,0 0 0 0,-3-9-11 16,3 9 0-16,0 0 0 15,0 0 0-15,0 0 0 16,0 0 0-16,10-11 0 16,-10 11 0-16,15-4 0 0,-5-1 0 15,0 2 0-15,-10 3 0 16,14-10 0-16,-14 10 0 16,11-4 0-16,-11 4 0 0,0 0 0 15,0 0 0-15,0 0 0 16,-13 0 0-16,3 4 0 15,-4 2 0-15,3-2 0 0,-3 4-18 16,1 2-22-16,8-3-47 16,5-7 0-16</inkml:trace>
  <inkml:trace contextRef="#ctx0" brushRef="#br1" timeOffset="56035.0863">21488 7196 453 0,'0'0'5'16,"0"0"3"-16,0 0 2 15,0 0 1-15,0 0 1 0,0-7 0 16,0 7-12-16,0 0 0 15,0-12 0-15,0 12 0 16,0 0 0-16,0 0 0 16,0 0 0-16,0 0 0 0,0 0 0 15,11-6 0-15,-11 6-38 16,9 0-52-16,-1 6-4 16</inkml:trace>
  <inkml:trace contextRef="#ctx0" brushRef="#br1" timeOffset="56286.5448">21849 7466 486 0,'0'0'2'15,"0"0"1"-15,0 0 1 16,0 0 1-16,0 0-1 16,0 0 0-16,2-5-1 15,-2 5-3-15,0 0 0 0,0 0-2 16,20-17-77-16,-12 17-8 16</inkml:trace>
  <inkml:trace contextRef="#ctx0" brushRef="#br1" timeOffset="56469.5675">22150 7746 481 0,'0'0'2'0,"0"0"-1"0,9 0 1 15,-9 0 0-15,13 3 0 16,-3 0 0-16,1-3-3 0,3 1-11 15,-4 12-59-15,0-13-14 16</inkml:trace>
  <inkml:trace contextRef="#ctx0" brushRef="#br1" timeOffset="57692.4137">17391 8085 259 0,'0'0'8'16,"0"0"4"-16,0 0 1 16,0 0 3-16,0 0 2 15,0 0 2-15,0 0 0 16,0 0 4-16,0 0-8 0,0 0-3 16,0 0-2-16,0 0 0 15,0 0-1-15,0 0-2 16,0 0 0-16,0 0 1 0,0 0-1 15,6-10 0-15,-6 10-1 16,15-17 0-16,0-3-2 16,2 0-5-16,8-9 0 15,7-3 0-15,5-6 0 16,0-2 0-16,4-1 0 0,-2-2 0 16,-2 4 0-16,-7 7 0 15,-3 2 0-15,-6 7 0 16,-7 6 0-16,-6 6 0 15,-8 11 0-15,8-11 0 16,-8 11 0-16,0 0 0 0,0 0 0 16,0 0 0-16,0 0 0 15,0 0 0-15,0 0 0 16,0 5 0-16,0-5 0 0,0 10 0 16,0-10 0-16,-3 15 0 15,3-6-39-15,0 2-50 16,0-11-4-16</inkml:trace>
  <inkml:trace contextRef="#ctx0" brushRef="#br1" timeOffset="58422.089">18073 7248 317 0,'0'0'8'0,"0"0"2"16,0 0 3-16,0 0 2 0,0 0 2 16,0 0 1-16,0 0 0 15,0 0 1-15,0-10-5 16,0 10-3-16,15-14-2 15,-2 1 0-15,6-2-1 0,6-4 1 16,5-4-1-16,4-4 0 16,1-1-8-16,8-6 0 15,-4 4 0-15,4 1 0 16,-6-2 0-16,-2 6 0 0,-5 6 0 16,-5 2 0-16,-9 5 0 15,-2 5 0-15,-5 1 0 16,-9 6 0-16,0 0 0 15,0 0 0-15,0 0 0 16,0 0 0-16,0 0 0 16,0 0 0-16,0 0 0 0,0 0 0 15,0 0 0-15,3 6 0 16,-3-6 0-16,0 12 0 0,0-12-24 16,0 14-64-16,0-14-2 15</inkml:trace>
  <inkml:trace contextRef="#ctx0" brushRef="#br1" timeOffset="59102.2616">18970 6740 348 0,'0'0'6'0,"0"0"2"16,0 0 3-16,0 0 2 0,0 0 0 16,0 0 2-16,0-12 0 15,0 12 2-15,8-10-4 16,4 5-2-16,3-2 0 0,10-3-1 16,7-5 0-16,6 2 0 15,6-2-10-15,6-2 0 16,5 0 0-16,-3 2 0 15,-2 3 0-15,0-3 0 16,-11 4 0-16,-3 5 0 0,-7 0 0 16,-7 4 0-16,-7-1 0 15,-15 3 0-15,11 0 0 16,-11 0 0-16,0 0 0 0,0 0 0 16,0 0 0-16,0 0 0 15,0 0 0-15,0 0 0 16,0 0 0-16,-4 5 0 15,4-5 0-15,-12 6 0 16,-6-5-90-16,18-1 0 0</inkml:trace>
  <inkml:trace contextRef="#ctx0" brushRef="#br1" timeOffset="59983.6534">19968 6505 313 0,'0'0'6'0,"0"0"2"16,0 0 1-16,0 0 1 15,0 0-1-15,0 0 1 16,0 0 0-16,0 0 0 0,0 0-5 16,0 0-4-16,10 0 0 15,-10 0-1-15,0 0 0 16,12 0 1-16,-12 0 2 16,0 0 0-16,12 0 2 0,-12 0 1 15,0 0 1-15,10 5 0 16,-10-5 1-16,0 0 1 15,10 5 0-15,-10-5-1 16,15 10 0-16,-3-6 0 0,3 1 0 16,5 3-1-16,5 2 1 15,2-1-1-15,8 2 0 16,5 1-7-16,-1 3 0 0,6-3 0 16,5 3 0-16,-5 2 0 15,2-2 0-15,0-3 0 16,-4 2 0-16,-4-2 0 15,-4-2 0-15,-3-3 0 16,-7 1 0-16,-4-4 0 0,-7 4 0 16,-1-6 0-16,-13-2 0 15,12 5 0-15,-12-5 0 16,0 0 0-16,0 0 0 16,0 0 0-16,0 0 0 0,0 0 0 15,0 0 0-15,0 0 0 16,0 0 0-16,0 0 0 15,0 0 0-15,0 0 0 0,0 0-71 16,0 0-21-16</inkml:trace>
  <inkml:trace contextRef="#ctx0" brushRef="#br1" timeOffset="60838.0855">21092 6907 265 0,'0'0'8'16,"0"0"6"-16,0 0 3 16,0 0 5-16,0-11 1 0,0 11 4 15,0 0 0-15,0 0 0 16,0 0-7-16,0 0-4 15,0 0-3-15,7 0-4 16,2 8-2-16,3-1-1 0,9 6-1 16,-1 4 0-16,10 0-5 15,3 3 0-15,5 5 0 16,3-3 0-16,3 3 0 0,-2-1 0 16,-2 1 0-16,2-2 0 15,-5-3 0-15,-4-1 0 16,-6-2 0-16,-2 1 0 15,-8-5 0-15,1 2 0 0,-8-8 0 16,0 2 0-16,-10-9 0 16,10 13 0-16,-10-13 0 15,0 0 0-15,0 0 0 16,0 0 0-16,0 0 0 0,0 0 0 16,0 0 0-16,0 0 0 15,0 0 0-15,-7-7 0 16,7 7 0-16,-7-12-12 15,7 12-77-15,-9-10-2 16</inkml:trace>
  <inkml:trace contextRef="#ctx0" brushRef="#br1" timeOffset="61723.3255">21906 7503 315 0,'0'0'10'0,"0"0"3"16,0-10 4-16,0 10 2 16,0 0 3-16,5-12-1 0,-5 12 1 15,0 0 1-15,5-10-9 16,-5 10-4-16,0 0-3 16,10 4-1-16,-2 7-2 0,-1 2-1 15,3 1 0-15,5 4-1 16,0 4-2-16,7 0 0 15,-4 2 0-15,2 5 0 0,-1-5 0 16,-2 1 0 0,1-3 0-16,-3 0 0 0,0-4 0 15,-3-1 0-15,-2-5 0 16,0 1 0-16,-2-4 0 16,-8-9 0-16,10 10 0 0,-10-10 0 15,0 0 0-15,0 0 0 16,0 0 0-16,0 0 0 15,0 0 0-15,0 0 0 16,0 0 0-16,0 0 0 16,0 0 0-16,0 0 0 15,0 0 0-15,-3-10 0 0,3 10 0 16,-9-9 0-16,9 9 0 16,-11-15 0-16,11 15 0 0,-12-13 0 15,12 13 0-15,-14-9 0 16,14 9 0-16,-9-11 0 15,9 11-34-15,0 0-55 16,-10-12-3-16</inkml:trace>
  <inkml:trace contextRef="#ctx0" brushRef="#br1" timeOffset="71833.994">1971 15287 173 0,'0'0'1'15,"0"0"1"-15,-9-8-2 16,9 8 2-16,0 0 1 15,6-3 3-15,4-1 1 16,3 4 1-16,5 0 1 0,-3 0 2 16,9 0 1-16,-1 0 0 15,-1 0 0-15,5 3 0 0,1-2 0 16,2 2-2-16,4 0 2 16,2-1-2-16,3 1 0 15,6-2-1-15,-2 2-1 16,6 0-1-16,6-1-2 15,2 4 0-15,3-4-2 0,2 1 1 16,0-2 0-16,5 5-1 16,1-4 0-16,3 1 0 15,-1 3 0-15,10-5 1 16,-4 5-1-16,5-6-1 0,3 5 1 16,5-5 0-16,1 3-1 15,2-3 1-15,2 0-1 16,1 0 0-16,-1 0 0 15,0 0-1-15,3 0 1 0,-3 0-2 16,2 0 1-16,-4 0 0 16,0 1-1-16,-6-1 1 15,0 3 0-15,4-3 0 16,-2 0 0-16,-1 0 0 0,7 0 0 16,-2 0 0-16,-2-3 1 15,6 3-1-15,-1-1 0 16,-1-2 0-16,4 0-1 15,-6 3 0-15,-3-2 1 16,-5 2-1-16,-2 0 0 0,-2 0 0 16,-3 2 0-16,-5 1 0 15,0 0 0-15,3-3 0 16,-3 1 0-16,5-1 0 16,0 0 1-16,1 0-1 0,-2-1 0 15,2-2 1-15,-2-2 0 16,2 5-1-16,-2-3 1 15,2 0-1-15,-4 3 0 0,-1-1 1 16,-2 1-1-16,1 0 0 16,-2 0 1-16,2-3-1 15,-3 3 1-15,4-6-1 16,-1 6 1-16,1-2 0 0,-2-4-1 16,1 5 1-16,-5-4-1 15,1 2 0-15,-6 0 0 16,0-2 0-16,-2 2 1 15,-3 2-1-15,-1 1 0 0,-1 0 0 16,0 0 0-16,2-3 0 16,-2 3 0-16,-1 0 2 15,1 0-2-15,5 0 0 16,-3 0 0-16,0 0 1 16,-2 0 0-16,0 0-1 15,-1 0 1-15,-4-2-1 0,0-1 1 16,-3 0-1-16,0 2 0 15,-5-5 1-15,4 2-1 0,-2-2 1 16,-1 2-1-16,1-4 1 16,0 1-1-16,-3-3 1 15,1 2-1-15,-5 1 1 16,6 0 0-16,-6-1-1 0,0-2 0 16,-3 4 1-16,2 0-1 15,-5-2 1-15,5 3-1 16,-6-2 1-16,0 0 0 15,-3 0-1-15,-3-4 1 16,1 2 0-16,-2-2 0 0,-3-2 0 16,2 1 1-16,-5 0-1 15,-2-1 0-15,3 1 1 16,-4-2 0-16,-1-1-1 16,-1 1 1-16,-4-3-1 15,-1 5 1-15,1 0-1 0,-6 0 0 16,3-3 0-16,-3 5 0 15,-2-2 0-15,2-1-1 0,-2-2 1 16,0 3-1-16,-2-3 0 16,0 3 0-16,-3 0 0 15,0-3 0-15,-2 0 1 16,-1 0-1-16,1 0 0 0,-3 2 1 16,3 1-1-16,-6-3 1 15,3 3-1-15,-3 2 0 16,4 1 0-16,-3-2 0 15,2-1 0-15,-5 2 0 16,3-3-1-16,-6 3 1 16,3-2 0-16,-2 2 0 0,-4-2 0 15,2 2-1-15,-1-2 1 16,0-1 0-16,0 0-1 16,0 4 1-16,-4-4 0 15,4 4-1-15,-3-1 0 0,-2 2 1 16,0-1 0-16,0 1-1 15,-2 1 1-15,-3-3-1 0,3 5 0 16,-5-3 1-16,2 3-1 16,-5 0 1-16,0 0-1 15,-2 5 1-15,0-2-1 16,-7-1 1-16,5 0 0 0,-2 3 0 16,-5-1 0-16,2-2 0 15,-6 0 0-15,-1 1 0 16,0 2-1-16,-6 0 1 15,0-3 0-15,0 3 0 16,-3-2-1-16,0 2 1 0,-4 0-1 16,-1 0 1-16,1-3 0 15,-3 1 0-15,-4 2 0 16,2 0 0-16,-5-2 0 16,-1 2 0-16,-2-3 0 15,0 3-1-15,-3-2 1 0,-1 2 0 16,-2-3 0-16,-3 1 0 15,5-1 0-15,-3 1-1 0,2-1 1 16,0 1 0-16,-2 0 0 16,4-3 0-16,-5 2 0 15,3 0 0-15,3-1 0 16,-1 2 0-16,-2-1 0 16,0-2 0-16,0 2 0 0,0-2 0 15,3 3 0-15,-6-1 0 16,5-2 0-16,-1 2 0 15,1 0 0-15,-2 2-1 16,-2-2 1-16,4 1 0 16,-2-1 1-16,3 0-1 0,-1 1 0 15,0 0 0-15,1-1 1 16,-3 1-1-16,3-1 0 16,6 3 0-16,-1-2 0 15,-1-1 0-15,3 1 0 0,-1 0 0 16,4-4 0-16,0 4 0 15,2-3 0-15,-1 5 0 0,1-5 0 16,1 4 1-16,3-2-1 16,1 3 0-16,-5-3 0 15,7 3 0-15,0 0 0 16,8-2 0-16,-3 2 0 16,2-3 0-16,0 0 0 0,3 1 0 15,-3 0 0-15,2-3 0 16,1 2 0-16,0-2 1 15,-2 2-1-15,2 0 0 16,5 2-1-16,-3-1 1 16,1-2 0-16,1 4 0 15,0 0 0-15,0 0 0 0,3 0 0 16,-6 0 0-16,1 0 0 16,1 0 0-16,0 0 0 15,-3 0 0-15,5 4 0 0,-3-4 1 16,4 2-1-16,3-2 0 15,-2 0 0-15,1 1 0 0,5 2 0 16,-4 0 0-16,2 0 0 16,2 2 0-16,-4-2 0 15,4-1 0-15,0 0 0 16,3 0-1-16,-4 1 1 16,3 2 0-16,-2-5 0 0,5 3 0 15,-3 1 0-15,3-1 0 16,-3 2 0-16,3-3 0 15,-1 3 0-15,1 2 0 16,-1 1-1-16,1-1 1 16,2 1 0-16,-2-2-1 0,2 5 1 15,0-1 0-15,2 1-1 16,0 1 1-16,0 0 0 16,1 3 0-16,-1-1-1 0,6 1 1 15,-3 3 0-15,0 0-1 16,5-1 0-16,0 0 0 15,3 2 0-15,1 3 1 16,2 4-1-16,-2-4 0 0,6 5 1 16,1 3-1-16,4 3 1 15,-2-2 0-15,2 4 0 16,5 3-1-16,0 1 1 16,2 3 0-16,8 2 1 0,4 3-1 15,6 1 0-15,8-1-2 16,15 6-12-16,4 5-59 15,6-11-6-15</inkml:trace>
  <inkml:trace contextRef="#ctx0" brushRef="#br1" timeOffset="83447.3903">12995 14543 164 0,'0'0'6'0,"0"0"3"16,16 0 2-16,-2 0 4 15,2 0 1-15,7 0 2 16,2 0-1-16,7 0 1 0,-2 0-2 16,7 0-5-16,5 0-2 15,-1 0-1-15,8 0-1 16,-4 0-2-16,10 0-1 15,1 3 0-15,4-3-2 0,-1 2 1 16,4-2-1-16,2 3 1 16,6 0 0-16,-1-3 1 15,5 1 0-15,-1-1 0 16,4 0 2-16,1 0-2 0,3 0 0 16,3 0 0-16,-4 0 0 15,6 0-1-15,0 0-1 16,5-1-1-16,-8-2 0 15,6 0 1-15,0 3-1 0,0-2 0 16,-5 2-1-16,-2 0 1 16,0 0 0-16,-1 0-1 15,-3-3 1-15,1 3 0 16,0-2 0-16,1 0 1 16,-3-3-1-16,4 3 0 0,-1-4 1 15,4 4-1-15,-3-1 0 16,1-2 0-16,0 3 1 15,0 0-2-15,1-1 2 16,1-2-1-16,-3 2 0 0,4-1 0 16,2 2 0-16,-3-4 0 15,2 4 0-15,-4-3 0 16,6 0 0-16,-3 2 0 0,-4 0-1 16,-3 3 1-16,1-2-1 15,-3-1 0-15,0 3 1 16,0 0-1-16,-3 0 0 0,2 0 1 15,-1 0-1-15,1 0 1 16,3-2-1-16,1 2 1 16,-4-2-1-16,5-1 1 15,-1 3-1-15,-1-2 0 16,0 2 1-16,1 0-1 16,-3-6 0-16,0 6 0 15,-2-1 0-15,0-2 0 0,-4 3 0 16,4-3 0-16,0 1 0 15,-1-1 1-15,3 1-1 16,2-1 0-16,-1 1-1 0,-2 2 1 16,2-2 0-16,-4 2 0 15,1 0 1-15,-4 0-1 16,0 0 0-16,-2 2 0 0,1 3 0 16,-3-5 0-16,-2 5 1 15,0-5-1-15,-3 2 0 16,-3 1 0-16,-1 1 0 15,-4 2 0-15,-4-1-1 0,-7 2 1 16,1 3 0-16,-7-2-1 16,-7 5 1-16,-5-4-1 15,-3 1 1-15,-7-3-1 16,-2 1 1-16,-1 1 0 16,-3-1-1-16,-9-8 0 15,15 12 0-15,-15-12 0 0,8 15 0 16,-8-6 0-16,0-9 0 15,-10 18 0-15,-5-10 0 16,-2-1 0-16,-5 3 0 0,-3-2 0 16,-5-3 1-16,-5 2-1 15,-2-2 0-15,-6-1 1 16,1 2 1-16,-5-1-1 0,-2 2 1 16,-2-5-1-16,-1 4 1 15,-3 0-1-15,1 0 0 16,-3-3 1-16,0 2-1 15,-3-1 0-15,-5-1 0 0,3 2 0 16,-2-5 1-16,-3 5-1 16,-3-2 0-16,3 1 1 15,-3-1-1-15,-1-1 0 16,3 1 0-16,-2 2 0 16,3 2 0-16,1-2 0 0,2 0 0 15,-2 0 0-15,-1 2 0 16,0-2 0-16,-4 1-1 15,5-2 1-15,-1-1 0 16,-8 0 0-16,5-1 0 0,1-2 0 16,2 1 0-16,0-1 1 15,-3 0-1-15,3 0 0 16,2 0 0-16,1-1-1 0,-1 1 1 16,6-2 0-16,-6-1-1 15,5 0 0-15,-5 0 0 16,3 2 0-16,-6 1 1 15,2 0-1-15,1-3 1 0,-1 3-1 16,-2-3 1-16,1 3 0 16,0 0-1-1,2-2 2-15,-2-3-1 0,1 0 0 16,-2 0 1-16,1 0-1 16,0 0 1-16,0 3-1 15,-3-6 0-15,5 8 0 0,-2-2 0 16,0 2 0-16,0-3 0 15,-1 3 0-15,2-2-1 16,-4 2 1-16,3 0 0 0,-3 0 0 16,-3-3-1-16,5 1 1 15,-7 2 0-15,1-5-1 16,1 3 1-16,-1-1-1 0,2 1 0 16,-1-1 0-16,-1 3 1 15,2-3-1-15,-3 2 0 16,4 1 1-16,-4 0-1 15,3 0 0-15,-4 0 1 16,3 0-1-16,0 1 0 0,-2-1 0 16,-2 0 0-16,1 3-1 15,-2-3 0-15,4 0 0 16,-3 0-1-16,0 0 0 16,4 0-1-16,3 0-2 15,4 0 2-15,-1 3 0 0,3-3-1 16,-2 2 4-16,4 1-3 15,2-1 3-15,4-2 0 16,-5 3 1-16,5-1 0 0,-1 3 0 16,2-5-1-16,-5 5 1 15,5-3-1-15,-2 3 0 16,3 5 0-16,-4-5 1 0,6 5-1 16,2-3-1-16,4 6 1 15,0-7 1-15,7 8-2 16,1-9 1-16,8 5 0 15,-1-2 0-15,6-1 0 16,0 0 0-16,0 0 0 0,8 3-1 16,-3-1 1-16,-1-1-1 15,7-1 0-15,1 2 0 16,1 0 0-16,2 2 0 16,3-2 0-16,-1 2-1 15,3-2 1-15,0 1 0 0,0 0-1 16,3 0 2-16,2-1-1 15,0-2 1-15,0 4 0 16,0-4 1-16,4 4 0 0,2-2 0 16,-6-9 1-16,20 18 0 15,-8-14 1-15,3 4 0 16,5-4 0-16,2 2 0 16,3-1 0-16,5-3 0 0,1 2-1 15,5-1 0-15,1 0-1 16,4 2 1-16,-2-1-1 15,5-1 0-15,4 3 0 16,-1-4 1-16,2 0-1 0,4 2 0 16,2-3 1-16,-3-1-1 15,7 0 0-15,-4 0 1 16,2 0-1-16,3 0 0 16,-3 0 1-16,3 0-1 15,4 0 0-15,1 0 1 0,-3 0-1 16,2 3 0-16,1-1 1 15,3 1-1-15,-1 0 1 16,0-3-1-16,2 0 1 0,-2 0-1 16,4 0 2-16,-3 0 0 15,0 0 0-15,-4 0 0 16,7-3 1-16,-12 3 0 16,3 0 0-16,0 0-1 15,3-3 0-15,-1 1-1 0,3 2 1 16,-2-3-2-16,5-2 1 15,-4 3 1-15,4-4-2 16,-3 4 0-16,-2-2 1 0,3-2-1 16,-4 4 2-16,-2-1-2 15,0 0 0-15,-2 2 1 16,-3-2-1-16,-2 1 1 16,2 2 0-16,-3-3 0 15,1 1-1-15,0-1 1 0,0 0 0 16,2-1 0-16,0 2 0 15,0-1 0-15,0-2 0 16,-2 3 0-16,3-1 0 0,-4 0-1 16,-2-1 1-16,0 4 1 15,-2-5-2-15,8 0 1 16,-5 3-1-16,3-3 1 16,-2-1 0-16,4 1-1 0,-1 0 0 15,3 1 1-15,-1 1-1 16,-1-3 0-16,-4 5 1 15,2-2-1-15,0 3 1 16,1-3-1-16,0-2 0 0,-2 2 1 16,5 2-1-1,-6-2 1-15,1 1-1 0,0-1 0 16,2 1 0-16,-2-1 0 16,-4 0 0-16,4 1 0 15,0 2 0-15,-3 0 0 16,3 0 0-16,-3 0 0 0,0 0 1 15,-2 0-1-15,0 0 0 16,-3 0 0-16,-3 0 0 0,-1 0 0 16,-1 0 0-16,-6 0 0 15,5 0 0-15,-3 0 1 16,1 0-2-16,-2 0 1 16,4 0 0-16,-2 0 0 0,1 2 0 15,3 1 0-15,-6 0 0 16,0-1 0-16,0-2 0 15,-5 3 0-15,-5-3 0 16,3 2 0-16,0-2 0 0,-2 0 0 16,-2 0 0-16,3 0 0 15,0 0 0-15,1-2 1 16,2-1-1-16,3 3 0 16,0 0 0-16,0 0 0 15,5-2 0-15,-5 2 0 0,2 0 0 16,0 0-1-16,1 0 1 15,-4 0 1-15,1 0-1 16,0 2 0-16,-3-2 0 16,3 3 0-16,-1-1 1 0,2 1-1 15,-5-3 1-15,5 1 0 16,-4 2-1-16,0 0 1 16,1 2 0-16,-4-2 0 0,4-2 0 15,-8 2-1-15,5 0 1 16,-5 2 0-16,1 1-1 15,-1-5 1-15,-2 2 0 16,-1 2-1-16,1-2 1 0,-4 4 0 16,1-5-1-16,1 3 0 15,-4-2 0-15,-2 4 0 16,-1-4 0-16,2 4 0 16,-2-2 0-16,2-1-1 15,-4 4 2-15,0 0-1 16,0-4 0-16,1 1 0 0,-3 2 0 15,0 2 0-15,0-1 0 16,-4-2 0-16,5 2 0 16,-3 2 0-16,-1-1-1 0,3 4-1 15,-5-6 0-15,0 3-2 16,-3-1-1-16,-2 2-1 16,0-11-1-16,0 17 1 0,0-17 1 15,-4 16 0-15,4-16 3 16,-18 12 0-16,8-7 2 15,1 0 1-15,-4 0 0 16,-4-1 0-16,0 2 0 16,-3-4 1-16,2 0-2 0,-5 1 0 15,-2 0 0-15,-2-2 0 16,-1 2 1-16,-2 0-1 16,1-3 0-16,-6 0 0 15,3 2 2-15,-3-2-2 16,-4 3 0-16,4-3 0 0,-3 0 0 15,1 0 0-15,-3 0 1 16,6 0-1-16,-3 0 0 16,-1 0 0-16,8 0 0 0,-3 0-1 15,1 0 1-15,2 1 0 16,1-1 0-16,-4 6 0 16,3-6 1-16,1 2-1 0,-6 1 0 15,5-3 0-15,-5 0 0 16,3 3 1-16,-3-3-1 15,1 0 0-15,-3 2-1 16,4-2 2-16,-5 0-2 16,1 0 1-16,0 0 0 15,-1 3 0-15,-6-3-1 0,-1 0 1 16,0 0 0-16,-7 1-2 16,-3-1 2-16,4 0 0 15,-7 0-1-15,3 4 1 16,1-4 0-16,-1 2 0 0,-2-2 0 15,2 2 0-15,3-2 0 16,-3 3 0-16,0 0 0 16,-1 0 0-16,-4-3 0 0,1 1 0 15,1-1 0-15,-2 0-2 16,1 0 1-16,-3 0 0 16,4 0-1-16,-4 0 0 0,5 3 1 15,-3-3-1-15,-2 0 0 16,0 0 0-16,0 0 1 15,0 3-1-15,2-3 1 16,1 0 0-16,-1 0-1 16,0 0 0-16,0 0 0 15,1 0 0-15,-3 0 0 0,0 0 0 16,-1 0 0-16,-1-3 1 16,2 0 1-16,0 3 0 15,-4-1 0-15,4-2 0 16,2 0 0-16,-4 0 0 0,-2 1 0 15,3-4 0-15,-2 2 0 16,-1-1 1-16,3 0 0 16,1-2 0-16,0 2 2 0,3-1-1 15,1 5 1-15,-4-5 0 16,2 4 0-16,-2 2 0 16,3-2 0-16,-1 2 0 0,0-3-1 15,-2 0 0-15,1 3-1 16,5-2 0-16,-1 2 2 15,-3 0-3-15,0 0 0 16,1 0 1-16,-1-2-1 16,-2 2 0-16,0 0 0 15,2 0 2-15,-2 0-2 0,0-3 0 16,2 3 0-16,-4 0 0 16,-1 0 0-16,-2 0 1 15,-1 0-1-15,2 0-1 16,-1 3 1-16,-3-3 0 0,2 2 0 15,1 3 0-15,3-2 0 16,-1-1 0-16,3-2 0 16,-1 5 0-16,2-2 0 0,4-2 0 15,0 5 0-15,1-4 0 16,5 2-2-16,-1 2 2 16,2-1 0-16,-3 3 0 15,4-1 0-15,-3 1 0 0,-1-1-1 16,2 1 2-16,0-1-1 15,7-2 0-15,-2 0 0 16,10 0 2-16,1-3-1 16,8 0 0-16,4 1 0 0,5-3 0 15,4 3 0-15,4-3 1 16,10 0-1-16,-15 0-1 16,15 0 0-16,0 0 0 15,0 0-1-15,-10 4-6 16,10 14-44-16,0-18-20 0</inkml:trace>
  <inkml:trace contextRef="#ctx0" brushRef="#br1" timeOffset="91779.2641">13200 3612 241 0,'0'0'5'16,"0"0"4"-16,0 0 3 0,0 0 3 15,-8 0 1-15,8 0 1 16,0 0 2-16,0 0 1 16,0 0-3-16,0 0-2 0,0 0-5 15,0 0-1-15,0 0-2 16,0 0-1-16,0 0-2 15,0 0 0-15,3-3-2 16,-3 3 1-16,0 0 0 16,10-10 1-16,-10 10-1 0,11-15 1 15,-2 8 0-15,-2-6 1 16,9 1 0-16,-6-1 0 16,3 1 0-16,-2-1-1 15,2-1 0-15,2-1-1 0,-3 3 0 16,1-1-1-16,-3-1 0 15,5 1 0-15,-3-2-1 16,0 3 1-16,4-5 0 16,-2 2 0-16,1-3 0 0,6 0-1 15,-5 1 1-15,1 1 0 16,3-4 0-16,0-1-1 16,-1 5 1-16,-3-2-1 0,2 1 1 15,1 2-2-15,2-5 0 16,-3 5 0-16,1-2 0 15,2-1 0-15,3-1 0 16,-2 1 0-16,0 1 0 16,0-2 0-16,4 1 0 0,-4 2 0 15,0 0 0-15,3-2 0 16,0 4 0-16,-2-6 0 16,3 2 0-16,2-1 0 15,-1-1 0-15,3-3 0 16,2 1 0-16,-2 2 0 0,0-2 0 15,2 2 0-15,1 0 0 16,-4 3 0-16,1-5 0 16,-2 4 0-16,-1 3 0 0,-2-2 0 15,0 0 0-15,0-3 0 16,-3 3 0-16,3-1 0 16,1-2 0-16,3 3 0 0,-2-3 0 15,3-1 0-15,0 3 0 16,0 0 0-16,0-4 0 15,0 7 0-15,-5-2 0 16,2 3 0-16,-3 1 0 16,1 3 0-16,-1-5 0 0,-4 3 0 15,3 1 0-15,2-1 0 16,-5 2 0-16,5-2 0 16,5 0 0-16,-6-2 0 15,6 2 0-15,3 0-5 16,2 0 2-16,-3-5 0 0,2 4 0 15,-1 1 2-15,-1-1 1 16,-2 1 0-16,-5-1 0 16,0 5 0-16,-3-1 0 0,1 1 0 15,-2 1 0-15,3 0 0 16,-2-1 0-16,5-1 0 16,0 2 0-16,3-1 1 15,1-1-1-15,-1 1 0 0,8-2 0 16,-8 2 0-16,6 1 0 15,-10 2-1-15,4-1 1 16,-2 1 0-16,-3 1 1 16,2-1-1-16,-4 2 0 15,-2-1 1-15,6-4-1 0,1 1 0 16,0-1 0-16,2-2 1 16,-1 4-1-16,1-5 0 15,0 2 0-15,2 0 0 16,-4 2 1-16,2 2-1 0,-4 0 0 15,0-2 0-15,4 4 0 16,-3-4 0-16,1 4 0 16,2-2 0-16,0-2 1 0,-1 0-1 15,1 1 0-15,5-1 0 16,-3-2 0-16,0 4 0 16,-2-1 0-16,0 0 0 15,-5 2 0-15,5 2 0 0,-6-1 0 16,0 3 0-16,2 0 0 15,-1-2 1-15,0 2-1 16,3 0 1-16,-7 0 0 16,4 0-1-16,0 0 1 15,-4 0-1-15,-2 0 1 0,-1 0-1 16,-4-3 0-16,-1 3 1 16,-3 0 0-16,-1 0-1 15,4 0 1-15,-13 0 1 16,12 0-2-16,-12 0 0 0,11 0 0 15,-11 0 0-15,0 0 0 16,0 0 0-16,0 0 0 16,0 0-2-16,0 0-2 0,5 14-9 15,-10 3-46-15,-6-5-28 16,-5 0-1-16</inkml:trace>
  <inkml:trace contextRef="#ctx0" brushRef="#br1" timeOffset="93730.7132">13255 3638 260 0,'0'0'7'0,"0"0"1"0,0 0 2 16,0 0 3-16,-10 0-1 16,10 0 3-16,0 0-1 15,0 0 1-15,0 0-4 0,7-9-2 16,-7 9 0-16,13-8-3 16,-3 4 1-16,0-4-1 15,0 1 0-15,0 0 1 16,2-4-1-16,1 2 0 15,2-3 1-15,0-2 0 0,2-1-1 16,1 3 0-16,-1-3 0 16,0 0-1-16,4 1-1 15,-2-1 0-15,-1 0-2 0,-2 2 0 16,2-1 0-16,3-1 0 16,-2-2 0-16,3 2 0 15,1-3 0-15,1 4-1 16,-4-4 1-16,4 0 0 0,0 1-1 15,-5 5 1-15,-2-2-1 16,2 3 1-16,-8 1-1 16,2-2 1-16,0 2 0 15,-1-3-1-15,1 1 0 0,-1 0 0 16,0-3 0-16,6 1 0 16,0-2 0-16,3 2-1 15,-3-4 1-15,7 6-1 16,-6-3 2-16,2 0-2 15,-1 1 0-15,-1 1 0 16,1 0 0-16,-3-2 0 0,1 3 0 16,0-3 0-16,-1 6 0 15,1-6 0-15,1 0 0 16,3 2 0-16,3-1 0 0,-1-2 0 16,3 4 0-16,0-3 0 15,-1-2 0-15,4 0 0 16,2 2 0-16,2-5 0 0,-4 2 0 15,2 1 0-15,-2-2 0 16,-4 4 0-16,4-2 0 16,-5-1 0-16,2 0 0 15,-2 1 0-15,-2 3 0 0,2-3 0 16,5-1 0-16,-4-5 0 16,4 1 0-16,0 0 0 15,2 4 0-15,-2 0 0 16,0 1 0-16,0 1 0 15,-5 0 0-15,-2 7 0 0,-3 1 0 16,-3 1 0-16,-2 0 0 16,1 0 0-16,0-4 0 15,1 5 0-15,6-6 0 16,4 0 0-16,1 3 0 0,2-4 0 16,-1 1 0-16,6 2 0 15,-3 0 0-15,-2-2 0 16,0 2 0-16,-3 2 0 0,-4-2-4 15,5 0 2-15,-4 2-1 16,-2-1 0-16,6-1 0 16,-6 0 0-16,0 5 2 15,3-2 1-15,2 0 0 0,-2-1 0 16,5-2 0-16,0-1 0 16,2 2 0-16,-2-1 0 15,5-3 1-15,0 1-1 16,-1 5 0-16,-4-3 0 15,0 1 0-15,-3 1 0 0,-4 3 0 16,0 2 0-16,-4-1 0 16,1 1 0-16,0-2 0 15,3-1 1-15,0 3-1 16,5-6 0-16,2 2 1 0,2 2-1 16,3-3 1-16,1 1-1 15,-4 2 0-15,-2 1 0 16,-3-4 1-16,0 3-1 0,-3 0 0 15,0-2 0-15,1 2 1 16,-3 2-1-16,2-2 0 16,-1 1 1-16,2-1-1 15,0-4 1-15,0 6-1 16,-3-3 0-16,-2 3 1 0,0-4-1 16,-4 7 1-16,0-2-1 15,1-1 0-15,1 3 0 16,-1-3 0-16,1 1 1 15,4-1-1-15,0 1 1 16,3 0-1-16,1-3 0 0,3 0 1 16,-2 0-1-16,1 2 1 15,-3 1-1-15,-4 0 0 16,2-3 1-16,-3 5-1 0,0-8 1 16,-3 4-1-16,1 1 0 15,1-5 0-15,-1 4 0 16,3 1 0-16,-2-2 1 0,1-2-1 15,-1 5 2-15,6 2-2 16,-2-6 0-16,-3 3 0 16,-1 1 0-16,2-4 0 15,-4 5 0-15,-5 1 0 0,-2-3 0 16,-10 3 0-16,15 0 0 16,-15 0 0-16,0 0 0 15,0 0 0-15,0 0 0 16,0 0 0-16,0 0 0 15,0 0-5-15,-2 15-15 16,-9 0-65-16,-5-4-4 0</inkml:trace>
  <inkml:trace contextRef="#ctx0" brushRef="#br1" timeOffset="94569.1053">13113 3810 193 0,'0'0'9'16,"0"0"5"-16,0 0 4 0,0 0 3 16,0 0 1-16,0 0-1 15,0 0 0-15,8 2 2 16,-8-2-8-16,0 0-6 16,0 0-2-16,0 0 0 0,0 0 1 15,10-5 0-15,-3-2 0 16,9-8 0-16,0-3 1 15,6-4 0-15,6-5-1 16,7-7-1-16,5-4-1 16,5-4 0-16,-6 2-2 0,4 1 0 15,-2 5-1-15,-8 3-1 16,-3 6-1-16,-7 8 0 16,-9 8-4-16,-1 6-6 0,-6 7-7 15,-7 7-13-15,-2 3-37 16,-8 11-14-16</inkml:trace>
  <inkml:trace contextRef="#ctx0" brushRef="#br1" timeOffset="94836.989">13128 3857 327 0,'0'0'3'0,"0"0"0"16,0 0 0-16,5-8 1 0,5 1 1 15,3-5 1-15,7-6 0 16,7-6 2-16,5-7-3 16,11-3 1-16,3-5 2 0,9-4-2 15,-1 1-1-15,2 0 0 16,-3 5 0-16,-7 2-3 16,-6 13-6-16,-10-3-7 0,-8 15-2 15,-9 3-7-15,-13 7-12 16,5 7-18-16,-16 11-8 15,-5 4-5-15</inkml:trace>
  <inkml:trace contextRef="#ctx0" brushRef="#br1" timeOffset="95032.4021">13324 3763 111 0,'0'0'12'0,"0"0"6"16,-12 8 7-16,12-8 4 16,-9 4 1-16,9-4 1 15,0 0-2-15,0 0 1 16,0-18-8-16,12-1-5 15,10-6-5-15,8-9 0 0,6-8-1 16,7-3-1-16,7-5 0 16,5 0-2-16,0 4-1 15,-6 1-7-15,4 11-11 0,-19 1-24 16,-2 11-26-16,-2 9-15 16</inkml:trace>
  <inkml:trace contextRef="#ctx0" brushRef="#br1" timeOffset="95300.2464">13287 3691 293 0,'0'0'0'0,"0"0"-1"15,3-4 1-15,-3 4 0 16,15-20 0-16,2 6 3 15,-4-1 0-15,9-5 1 16,5-3 2-16,3-8 1 16,8-1 1-16,1-8-1 0,12 1-1 15,0-8 0-15,6-3 0 16,-3 0-3-16,5 4-7 0,0 3-11 16,-10 1-35-16,-3 13-18 15</inkml:trace>
  <inkml:trace contextRef="#ctx0" brushRef="#br1" timeOffset="96711.2173">13121 3753 222 0,'0'0'5'0,"0"0"1"16,7-3 4-16,-7 3 1 15,18-17 2-15,-6 2 2 0,9-3 0 16,0-3 0-16,4-5-3 16,8 2 0-16,-1-6-2 0,6-5-1 15,-4 1-2-15,11-4 1 16,-6-1-1-16,2 2 2 15,1-5-3-15,-3 0 0 16,4 2-1-16,-4 3-1 0,-2 2 0 16,-1 6 0-16,-4 1-2 15,-8 3 0-15,1 3 0 16,-2 4-1-16,-3 4 0 16,2-3 0-16,1 0 0 15,2-3-1-15,2-1 1 16,-2 1-1-16,3 1 2 15,4-3 0-15,-2 0-1 0,-1-2 1 16,-5 7 0-16,2-2 1 16,-4 4-1-16,-2 0 0 0,-4 3 0 15,-2 4 0-15,-2-2-1 16,-2 0 1-16,3-2-1 16,-2-3 0-16,5 1 1 0,1-2-2 15,3-5 1-15,3-3-1 16,1 3 0-16,1 1 0 15,3-5 1-15,-1 5 0 16,0 0-1-16,-1 1 1 0,-5 1 0 16,2 4 0-16,-3-1 0 15,0 3 0-15,2-4 0 16,0 2-1-16,1 1 1 16,2-2-1-16,2 1 0 15,0-1 0-15,-2-1 0 0,3-2 0 16,-3 5-1-16,4-3 1 15,-4 2 0-15,-3-1-2 16,6 1-1-16,-3-2 0 16,2 6-1-16,-2-5 1 15,3 3 0-15,-1 0 0 0,-2-1 0 16,-1 4 3-16,1-4 0 16,-2 1 0-16,-1 2 0 0,2-4 0 15,-3 2 0-15,1 3 0 16,3-3 0-16,-3-1 0 15,2 1 0-15,4-1 1 0,-3 1-2 16,-2 3 2-16,5-4-1 16,-4 0 0-16,-2 3 0 15,3 3 1-15,-4-3-1 16,0 0 0-16,3 1 0 16,2-3 1-16,2 1-2 15,2-9 2-15,-1 2-1 16,4 1 0-16,-1-2 1 0,3 0-1 15,-1 1 0-15,-2 2 0 16,-2 1 1-16,5 6-1 16,-8-1 0-16,1 3 0 0,-1 2 1 15,-2-6-2-15,-2 4 2 16,4 0-1-16,1 0 0 16,4-2 1-16,3 2-1 0,-1-3 1 15,8 3-1-15,-5-3 1 16,4 3-1-16,-2-1 0 15,-5 3 0-15,-1 3 0 16,-6-3 0-16,1 3 0 0,-5 2 0 16,-1-3 0-16,2 3 0 15,0-2 0-15,2-1 0 16,4 3 1-16,4-3-1 16,2 2 0-16,2 1 0 15,-1-3 1-15,2 1-1 16,-4 2 0-16,0 0 0 0,-8-3 1 15,3 3-1-15,-6-3 1 16,4 3 0-16,-3-2 0 16,3-2-1-16,-1 4 2 15,-3-1-1-15,4 1-1 0,2-2 1 16,-5 2-1-16,0-3 1 16,-3 3 0-16,0 0 1 0,1 0 0 15,-1 0-1-15,6 0 1 16,-1 0 1-16,5 0-1 15,1 0-1-15,4 0 0 16,-3 3 0-16,3-3 0 0,-1 2-1 16,-6-1 0-16,0 3 0 15,-6 1 0-15,-4-2 0 16,-6 2 0-16,-2-4 0 16,1 2-1-16,-13-3 0 15,8 3-3-15,-8-3-5 16,0 0-7-16,0 0-39 0,0 0-28 15,-11 5-3-15</inkml:trace>
  <inkml:trace contextRef="#ctx0" brushRef="#br1" timeOffset="97832.0721">13403 3582 246 0,'0'0'6'0,"6"-7"2"16,1-1 5-16,6-10 2 15,4 1 2-15,3-8 2 0,5-4 0 16,7-7 1-16,3 3-4 16,5-5-2-16,-4-1-4 15,8-4-2-15,-2 6-2 0,5-5-2 16,3 0 0-16,2 2-1 16,0-1-1-16,2-4 2 15,5 3 0-15,-2 2-2 16,5 0 0-16,-5 1 1 0,-1 0-1 15,4-5 1-15,0 8-1 16,-3 1-1-16,-3 0 0 16,0-2-1-16,-2 5 1 0,0-3-1 15,-2 6 1 1,0-3-1-16,-1-1 1 0,3 1-1 16,8-3 1-16,2 5-2 15,3-4-1-15,1 2-1 16,5 0 1-16,-2 2 0 15,5 0 0-15,-3 4 0 16,0-3 0-16,-5 5 1 0,2-3 2 16,-3 3 0-16,0-5 0 15,-3 5 1-15,0-3-1 0,0 0 1 16,1-6 0-16,-1 8 0 16,1-2 0-16,3 0 0 15,1 4 1-15,-3 1-2 0,4 3 1 16,-4 2 0-16,1 4-1 15,-1 0 0-15,0 3 0 16,1-3 0-16,0 4 0 16,3 2 0-16,-4-1-1 15,1 1 1-15,-3 2-1 0,-5 0 0 16,1 3 1-16,-7-1-1 16,2 1 1-16,-6-1-1 15,1 0 1-15,-1 2 0 16,-4-4 0-16,-2 5 0 15,-1-3 0-15,-6 0-1 0,-6 3 1 16,-1-2-1-16,-6 2 0 16,-5 0 0-16,-6 0 0 15,1 0 0-15,-11 0 0 0,9 0 0 16,-9 0-1-16,0 0 1 16,0 0-1-16,0 0-1 15,0 0-2-15,0 0-6 0,0 8-12 16,-7-3-60-16,7-5-1 15</inkml:trace>
  <inkml:trace contextRef="#ctx0" brushRef="#br1" timeOffset="103042.6402">12945 3979 37 0,'0'0'1'0,"0"0"0"16,0 0 1-16,-8 9-1 15,8-9 0-15,0 0 0 0,-13 12 1 16,13-12 2-16,-9 6 2 15,9-6 2-15,0 0 3 16,-10 7 2-16,10-7 0 16,0 0 4-16,0 0 0 15,-8 3 0-15,8-3-2 0,0 0-1 16,0 0-3-16,0 0-2 16,0-3-1-16,0 3-3 15,8-14 0-15,-8 14-3 16,12-20-1-16,-2 7 0 0,3-3-1 15,1 4 1-15,3-5 0 16,-2 2-1-16,6-4 2 16,-3-1 0-16,6-1-1 0,-4 5 1 15,5-9-1-15,-6 8 1 16,6-8-1-16,-1 7 1 16,2-4-1-16,2 2 0 15,-2-2-1-15,0 5 1 16,-2-4-1-16,6 4 1 0,-5-3-1 15,5-2 2-15,-5 5-1 16,0-8 0-16,0 5 2 16,-1-4-2-16,3 6 0 15,-1-6 0-15,1 3 0 0,-2-1-1 16,5 3 0-16,-5-1 0 16,5-2 0-16,-3-1 0 15,3 0 0-15,-6 2 0 16,3-4 0-16,-1 5 0 15,3-6 0-15,4 5 0 0,-6-1 0 16,5-1 1-16,-2-1-1 16,4 1 0-16,-1-1 0 15,8-1 0-15,-7-1 0 16,-1 2-1-16,1 2 3 0,-2-5-1 16,-2 8 0-16,0-7-1 15,-2 8 1-15,-6-3-1 0,6 3 1 16,-7-2-1-16,9 2-2 15,-5 1 0-15,5-2 1 16,5-1-1-16,-1-2 1 16,4-1 0-16,-1 3 0 15,5-2-1-15,-5-5 2 0,6 7-1 16,-3-7 0-16,-1 4 1 16,6-4 0-16,-3 5-1 15,4-3 0-15,-5 0 0 16,12 1 1-16,2 4-1 15,2-4 0-15,5 1 0 16,-2-2-3-16,7-4 0 0,-3 3 0 16,6-4-1-16,-1 3 2 15,-6-5-3-15,6 5 3 16,-2 0-4-16,0 0-10 0,-3 12-17 16,-6-5-23-16</inkml:trace>
  <inkml:trace contextRef="#ctx0" brushRef="#br1" timeOffset="105192.1077">14926 2138 186 0,'0'0'6'0,"0"0"3"16,0 0 1-16,-3-12 2 16,3 1 1-16,0-3 1 15,0-10 0-15,5-7 1 0,0-10-6 16,5-5-2-16,2-11-3 15,-7 30-3-15,6-8 0 16,-1 1-1-16,2-6 1 16,-2 0 0-16,6 1 2 15,-2-1 0-15,0-2 2 0,2 6 4 16,-2-5-1-16,2 9 0 16,-2-4 1-16,-1 7-2 15,-1 0-1-15,0 4-1 16,1 3 0-16,-3-1-3 0,-1 6 0 15,0 7 0 1,-5 1-2-16,-4 9 1 0,8-12-1 16,-8 12 1-16,0 0 0 15,0 0 0-15,0 0-1 16,0 0 3-16,0 0-2 0,0 0 0 16,0 0-1-16,0 0 1 15,0 0 0-15,0 0-1 16,0 0 1-16,0 0-2 15,0 0 1-15,0 0 0 0,0 0 1 16,0 0-1-16,0 0-1 16,0 0 1-16,0 0 0 15,0 0-1-15,0 0-1 0,0 0-2 16,0 0-1-16,0 0-5 16,0 0-3-16,0 0-8 15,0 0-22-15,0 0-32 16,0 0-3-16</inkml:trace>
  <inkml:trace contextRef="#ctx0" brushRef="#br1" timeOffset="105743.1621">14643 2063 184 0,'0'0'5'0,"0"0"6"0,0 0 0 16,0 0 2-16,0-10-1 15,0 10 1-15,0 0 0 16,0 0-2-16,0 0-3 16,14 3-4-16,-14-3-2 0,20 17 0 15,-8-7 1-15,6 8 0 16,-4-6 0-16,3 3 0 16,5-1-1-16,-8-4 0 0,0 0-1 15,2 0 1-15,-1-2-2 16,-6-1 2-16,1-2 1 15,-1-2 3-15,0-2 3 16,-1-1 0-16,5-4 0 0,1-11 0 16,0 0 1-16,2-7 1 15,2-5-3-15,1-3-3 16,1-5-1-16,-3-2-1 0,-3 2 0 16,2 3-1-16,-6 8 1 15,-2 2-2-15,-4 5 0 16,1 6-3-16,-5 11-4 15,0 0-5-15,0 0-6 16,0 0-16-16,3 11-42 16,-3 1-6-16</inkml:trace>
  <inkml:trace contextRef="#ctx0" brushRef="#br0" timeOffset="113224.0767">13182 3641 363 0,'0'0'9'16,"0"0"6"-16,-1-10 0 16,1 10 3-16,0 0 0 15,-5-10 0-15,5 10 1 16,-14 0 0-16,3 8-9 0,1 9-3 15,2 1-7-15,-1 5 0 16,1 3 0-16,5-1 0 16,3-3 0-16,3 1 0 0,9-6 0 15,6-7 0-15,2-3 0 16,2-4 0-16,2-3 0 16,2-10 0-16,-2-5 0 15,-1-2 0-15,-3-8 0 0,-3 5 0 16,-6-5 0-16,-7-2 0 15,-4 7 0-15,-4 2 0 16,-7 6 0-16,-8 7 0 16,-2 3 0-16,-1 4 0 0,0 6 0 15,-4 7 0-15,9 3 0 16,-2 2 0-16,9-1 0 16,5-4 0-16,2-1 0 15,6-2 0-15,12-4 0 0,1-6 0 16,4-2 0-16,10-10 0 15,-4-2 0-15,1-5 0 16,0-5 0-16,-7-3 0 16,-8-3 0-16,-1 6 0 0,-11 0 0 15,-5 5 0-15,-8 5 0 16,-6 5 0-16,-6 4 0 16,-3 3 0-16,3 3 0 15,-5 9 0-15,8-3 0 16,5 6 0-16,2 0-3 0,10 0-37 15,10-6-48-15,-5-9-3 16</inkml:trace>
  <inkml:trace contextRef="#ctx0" brushRef="#br0" timeOffset="113893.469">13917 3037 358 0,'0'0'8'0,"0"0"5"15,0 0 3-15,-8-11-1 16,8 11 2-16,-10-9 1 16,10 9 0-16,-19-5 1 0,5 5-7 15,0 5-5-15,1 2-2 16,1 6 0-16,-3 5-5 15,3-2 0-15,2 4 0 0,2-1 0 16,5-1 0-16,3-2 0 16,6-1 0-16,1-6 0 15,8-4 0-15,0-3 0 0,4-2 0 16,4-7 0-16,-5-2 0 16,-1-4 0-16,-2-5 0 15,-5 0 0-15,-5 2 0 16,-5-1 0-16,-5 2 0 15,-7 0 0-15,-4 7 0 16,-5 6 0-16,-4 2 0 0,-1 5 0 16,2 5 0-16,1 5 0 15,1-3 0-15,9 0 0 16,4 1 0-16,4-1 0 16,1-4 0-16,4-8 0 0,10 6 0 15,3-6 0-15,0 0 0 16,1 0 0-16,2-5 0 15,-6 1 0-15,-1-1 0 0,-9 5 0 16,11-10 0-16,-11 10 0 16,0 0-8-16,0 0-6 15,-5 3-13-15,5-3-51 0,0 0-8 16</inkml:trace>
  <inkml:trace contextRef="#ctx0" brushRef="#br0" timeOffset="114558.6611">14608 2571 310 0,'0'0'8'0,"0"0"7"16,0-10 1-16,0 10 6 16,0-12 1-16,0 12 1 0,0-12 0 15,0 12 1-15,-3-13-8 16,3 13-4-16,-8 6-4 15,3 3-4-15,-2 3-5 16,2 3 0-16,1 3 0 0,1 1 0 16,3 1 0-16,0-2 0 15,7-8 0-15,8-3 0 16,0-2 0-16,8-5 0 16,-1-3 0-16,0-9 0 15,1-2 0-15,-4-9 0 0,-1 2 0 16,-7-3 0-16,-2 2 0 15,-9 2 0-15,-6 3 0 16,-8 4 0-16,-6 8 0 0,-5 5 0 16,-2 0 0-16,0 10 0 15,-1 3 0-15,5 5 0 16,6-2 0-16,4 4 0 0,7-5 0 16,6 2 0-16,4-7 0 15,8-7 0-15,6 0 0 16,5-9 0-16,-1-4 0 15,0-4 0-15,1-6 0 16,-6 0 0-16,-7 0 0 16,-5 3 0-16,-5 2 0 0,-15 7 0 15,-5 5 0-15,-2 6 0 16,-6 7 0-16,6 8 0 16,-5 1-6-16,9 6-44 15,6 4-36-15,-1 2-1 0</inkml:trace>
  <inkml:trace contextRef="#ctx0" brushRef="#br0" timeOffset="115903.917">13131 3834 81 0,'0'0'7'0,"0"0"3"15,0 0 7-15,0 0 1 16,-3-10 1-16,3 10 6 16,0 0 0-16,5-14 4 15,-5 14-6-15,16-18-2 0,-7 9-1 16,3-7-3-16,0 2 0 15,1-1-3-15,4-5-2 16,1 2-1-16,2-1 0 16,-2-1-2-16,1 0-2 0,-1 3-1 15,1-3-1-15,-3 3-2 16,1 0 1-16,-2 2-1 16,0-6 0-16,1 7-2 15,3-6 1-15,0 3-1 0,2 0 1 16,0-7-1-16,-1 5-1 15,6-3 0-15,-2 0 0 16,-1-1 0-16,5 1 1 16,-2-3-1-16,-3 3 0 15,2-1 1-15,0 1-1 16,-4 0 1-16,2 0-1 0,2-1 1 16,-3 2 0-16,4-3-1 15,-5 4 0-15,7 1 1 16,-3-1-1-16,-2-1 1 0,4 3 0 15,-4-2 0-15,-2 0 0 16,4 3 1-16,-3-5 1 16,2 3 0-16,0-5 0 0,1 4-1 15,0 3 0-15,2-5 0 16,1 2-1-16,0 2 0 16,2-1-1-16,-1 2 0 15,-2-1 1-15,1 1-1 0,-2-4 0 16,2 7 1-16,-1-1 0 15,-1-4-1-15,3 4 1 16,-2-2 0-16,1-1-1 16,-2 0 1-16,3 1-1 15,-2 0 1-15,3 0-1 16,-6 2 1-16,1-2-1 0,-2 5 1 16,-1 1-1-16,-5 1 1 15,-1 2 1-15,-8 1-1 16,2 2 1-16,-10 5 0 0,9-2 1 15,-9 2-2-15,0 0 1 16,0 0-2-16,0 0-2 16,0 0 0-16,0 0-4 0,0 0-7 15,0 7-14-15,0-7-52 16,-6 15-1-16</inkml:trace>
  <inkml:trace contextRef="#ctx0" brushRef="#br0" timeOffset="116819.7796">15512 2138 348 0,'0'0'7'0,"0"0"3"16,0 0 2-16,-11-3 2 15,11 3 0-15,0 0 1 0,-8 0 0 16,8 0 0-16,-7 3-6 16,7-3-3-16,-11 12-2 15,6-2-2-15,0-1-1 16,3 3 0-16,-1 2-1 0,1 1 1 15,2-6 0-15,0 4 1 16,10-8 0 0,2-3 0-1,3 1 0-15,-3-3 1 16,6-5 0-16,-6-5 0 0,1-3 1 16,-3-2-2-16,-10 3 0 15,0 2 1-15,-10 0-2 0,-3 3 1 16,-4 4-2-16,-2 3 0 15,1 0-1-15,0 5 0 16,0 2 0-16,6 1-1 16,0-1 1-16,12-7-1 15,-8 15 1-15,8-15 0 16,3 14 1-16,7-13-1 0,2-1 1 16,8 0 1-16,-3-4 0 15,6-4 0-15,-3-5 1 16,-1 4 0-16,-7-4-1 0,1 1 2 15,-10 2-2-15,-3 3 0 16,-10-1 0-16,-2 6 1 16,-6 2-4-16,-4 0 1 15,3 7-1-15,-2 3-3 16,6 0-2-16,0-1-7 0,11 7-11 16,1 0-38-16,15-7-24 31,13-4-4-31</inkml:trace>
  <inkml:trace contextRef="#ctx0" brushRef="#br0" timeOffset="117380.7931">16308 1828 362 0,'0'0'9'0,"0"0"1"15,0 0 4-15,-10-7 0 16,-2 4 0-16,-4 3 1 0,-5 0 1 16,-2 5 1-16,0 5-9 15,-4 2-2-15,5 6-3 16,4 0-1-16,9 2 0 0,1-1-2 15,8 0 1-15,10-2-1 16,2-6 1-16,11-2 0 16,2-6 0-16,2-3 1 15,1-8 0-15,2-4 0 0,-6-5 1 16,-2-3-1-16,-6 0 2 16,-4-1-4-16,-7 0 0 15,-5-1 0-15,-10 12 0 16,-6 0 0-16,-3 5 0 0,-8 5 0 15,-1 3 0-15,-1 4 0 16,6 3 0-16,-2 7 0 16,8-4 0-16,6 1 0 15,4-1 0-15,7-2-3 16,7-2 1-16,6-9 0 0,4 0 1 16,3-3-1-16,1-3 2 15,-4-2 0-15,0-2-1 16,-5-3 1-16,-3 3-1 0,-9 10 0 15,4-12-2-15,-4 12-2 16,-13 0-3-16,4 0-7 16,-1 7-14-16,0 8-56 15,2 2-1-15</inkml:trace>
  <inkml:trace contextRef="#ctx0" brushRef="#br0" timeOffset="117840.6859">17104 1763 405 0,'0'0'6'16,"0"0"1"-16,-5-7 2 15,5 7 0-15,-13-5 1 0,6 2 0 16,-3 3 1-16,-3 0 0 16,3 8-6-16,-2 2-1 15,-1 4-3-15,4-2 1 0,-1 6-2 16,4 2 1-16,4-5-1 16,2-5 0-16,10-1 1 15,0-6-1-15,4-3 2 16,7 0-1-16,-1-4 1 15,-2-11 0-15,1 0 1 0,-5-2 0 16,-3-3-1-16,-9 2 2 16,-2 0-4-16,-4 4 0 15,-12 4 0-15,-3 0 0 16,-6 8 0-16,2-1 0 16,-2 3 0-16,3 5 0 15,5 5 0-15,1-2-3 0,4 4-3 16,12-12-7-16,-2 21-26 15,4-12-46-15,10-3-3 0</inkml:trace>
  <inkml:trace contextRef="#ctx0" brushRef="#br0" timeOffset="118814.7608">14473 2712 111 0,'0'0'2'0,"0"0"0"15,0 0 4-15,0-10 2 16,7 2 4-16,6-1 1 0,4-1 2 16,6-2 0-16,9-8 1 15,-2 0-2-15,13 0-1 16,-4-7-4-16,5 0-1 16,9-3-2-16,-1 0-3 0,8-2 0 15,-3 2-1-15,9 0-1 16,0 1 0-16,-2-1-3 15,1 1-1-15,-1 4 0 16,2-5-2-16,-2 6 1 16,6-7-1-16,1 7-2 15,2-6-1-15,6 3 1 0,2 4 0 16,8-7-9-16,-5 11-11 16,1-6-3-16,-4 6 2 15,-1-4-2-15,-3 5 2 0,-4-1 0 16</inkml:trace>
  <inkml:trace contextRef="#ctx0" brushRef="#br0" timeOffset="119556.0003">14523 2665 166 0,'0'0'7'0,"17"-14"4"0,3-2 3 15,7-5 7-15,11-8-1 16,9-2 3-16,8-6-1 0,15-8 1 15,-1 3-6-15,8 0-5 16,5-3-5-16,0 7-4 16,5-3-1-16,5 4-2 0,0-3 1 15,7 1-1-15,13 0 0 16,-4-2 2-16,5 2 1 16,4-2 0-16,-2 5 1 15,2 1 0-15,0 2-1 0,-9 6-1 16,-2 3 1-16,-7 1-1 15,-5 5 0-15,-7 6-1 16,-2 3-1-16,-14-2 0 16,-6 4-1-16,-10 5-1 15,-7 2 0-15,-11 0-1 0,-7 0-2 16,-11 2-3-16,-6 1-2 16,-6 1-11-16,0 13-45 15,-7-17-7-15</inkml:trace>
  <inkml:trace contextRef="#ctx0" brushRef="#br0" timeOffset="134388.9382">12793 4042 44 0,'0'0'5'15,"0"0"2"-15,0 0 1 16,-10-3 2-16,10 3 0 0,-8 0 2 15,8 0 1-15,-9-1 0 16,9 1-4-16,0 0-3 16,-10 1-2-16,10-1-2 15,0 0 2-15,0 0-3 0,-11 8-1 16,11-8 0-16,0 0 1 16,0 0 1-16,0 0 2 15,0 0 0-15,13-8 2 0,-1-6 0 16,13-5 0-16,8-16 1 15,6-1-1-15,21-12 0 16,4-9-2-16,23-10-2 16,8-8-4-16,7 1-11 15,5 2-18-15,0 1-21 0</inkml:trace>
  <inkml:trace contextRef="#ctx0" brushRef="#br2" timeOffset="147150.1842">13834 1058 281 0,'0'0'7'0,"0"0"5"0,0 0 2 15,0 0 4-15,0 0 0 16,0 0 2-16,0 0 1 15,0 0-2-15,3-6-6 0,-3 6-3 16,0 0-3-16,13 13-1 16,-6-2-1-16,2 1-1 15,5 2 1-15,2 3 0 16,-3 3 0-16,9 1-3 16,-2 3 1-16,3 5-1 0,0-2 0 15,-2 2-1-15,6 5-1 16,-1-5 0-16,-1 3 0 15,0-4 0-15,-4-1-1 16,2-2-3-16,-3-3 0 0,-5-4-4 16,0-1-4-16,-8-5-8 15,3 1-15-15,-8-4-39 16,-2-9-12-16</inkml:trace>
  <inkml:trace contextRef="#ctx0" brushRef="#br2" timeOffset="147834.2289">14364 694 309 0,'0'0'8'15,"0"0"4"-15,0 0 1 16,0 0 0-16,0 0 2 0,0 0 2 16,-2 7-1-16,-2 0 1 15,0 45-5-15,4-27-3 16,0 0 0-16,2 4-2 16,-2 4-1-16,2 4-1 15,4 2-1-15,-6 6 0 16,5-8-3-16,-2 9-1 15,-1-3 0-15,0 2 0 0,-2 0 1 16,5-1-1-16,-5-1 0 16,3-9-1-16,-3 0-1 15,2-6-3-15,-2-6-1 0,0-5-3 16,-2-2-2-16,-1-5-4 16,3-10-5-16,0 0-4 15,0 0-3-15,-9-5 4 0,6-2 0 16,-2-3 3-16,5-5 2 15,-2 5 8-15,-4-2 6 16,4 0 8-16,-1 0 3 0,1 1 3 16,2 11 1-16,-5-12 2 15,5 12-2-15,0 0 0 16,0 0-3-16,0 0-2 16,-2 12-1-16,2-4-3 15,0 4-2-15,0 0-6 0,0 1-7 16,0-3-29-1,2 4-30-15,-2-1-2 0</inkml:trace>
  <inkml:trace contextRef="#ctx0" brushRef="#br2" timeOffset="148319.0786">13901 1164 312 0,'0'0'7'16,"0"0"5"-16,0 0-1 0,0 0-1 16,0 0 3-16,0 0 2 15,0 0 2-15,0 8-1 16,8 4-6-16,2 3-2 15,4 2-1-15,4 0 1 16,5 3-1-16,0 3-3 0,3-1-1 16,1 0 0-16,6 5-2 15,-1-4 0-15,1 7-2 16,2-6 0-16,-2-2-1 0,1 0 0 16,-8-4-3-16,3 0 0 15,-8-6-1-15,-3-7 1 16,-8-3-1-16,-10-2 1 0,0 0 0 15,0-7 2-15,-8-3 1 16,-6 2 3-16,-4-4 1 16,0 3 1-16,-2-4-1 15,0 3 1-15,4 0 0 16,-2 2 0-16,4 1-1 0,2 5 0 16,12 2-5-16,0 0-9 15,0 0-27-15,0 9-41 16,17 3-2-16</inkml:trace>
  <inkml:trace contextRef="#ctx0" brushRef="#br2" timeOffset="148939.4938">13712 272 209 0,'0'0'7'16,"0"0"6"-16,0 0 3 15,0 0 4-15,0 0 0 16,0 0 2-16,0 0 0 16,0 0-1-16,0 0-8 15,0 0-3-15,0 0 0 0,0 5-2 16,11 60 0-16,10-1-2 16,-2-19 1-16,8 6 1 15,0 2 1-15,6 13 0 16,6 4-5-16,5 10-1 15,27 50 1-15,37 54-1 16,6 0-1-16,4 1 1 16,-19-24-1-16,-7-16 0 0,-19-21 0 15,-16-14 0-15,-20-27-3 16,-4-3-2-16,-6-10-3 0,-8-21-7 16,-3-6-9-16,-5-16-36 15,3-3-20-15,-12-11-6 16</inkml:trace>
  <inkml:trace contextRef="#ctx0" brushRef="#br2" timeOffset="149725.3222">14615 2279 326 0,'0'0'7'0,"0"0"1"15,0 0-1-15,0 0-4 16,0 6-6-16,0-6-36 15,0 0-26-15,0 8-2 16</inkml:trace>
  <inkml:trace contextRef="#ctx0" brushRef="#br2" timeOffset="152903.9567">13463 6138 54 0,'0'0'8'0,"0"0"5"0,0 0 1 15,8-10 4-15,3 0-1 16,-2-4 2-16,3-11 1 15,11 5-1-15,0-15-7 16,4 3-4-16,5-5-3 16,6-8-1-16,-1 1-1 0,13-11-1 15,7 3 2-15,3-10-1 16,4 3 2-16,3-8-1 16,11-3-1-16,-2 2 1 15,5-4 0-15,5-1-1 16,4-1 1-16,4 1 0 0,0-5 0 15,15-4 0-15,0 1 2 16,11-9 1-16,9 1 2 16,0-2-1-16,4 4 1 15,5-5 0-15,4 3-2 0,3 2 2 16,7-1-2-16,-1 4-2 16,3 1 0-16,5 1-1 15,2-1 0-15,6 1 0 0,5 0 0 16,6 5 0-16,1 0 1 15,2 6 0-15,-1 1 0 16,1 3 2-16,0 8-1 16,-6 3-1-16,-3 10-1 15,-3 2 1-15,-2 4-2 0,-1 6 0 16,-1 4-1-16,-7 2 0 16,1 9 0-16,-5-1-1 15,-9 5 1-15,-11 5-2 16,-11 4 2-16,-10 4-1 0,-6 2 0 15,-21 0 0-15,-6 8 0 16,-10-1 0-16,-13 1 0 16,-9 2 0-16,-6 0-2 15,-13 2-5-15,-4-5-10 16,-9 0-38-16,-4 6-20 0,-12-1-6 16</inkml:trace>
  <inkml:trace contextRef="#ctx0" brushRef="#br2" timeOffset="154485.7352">13317 6379 223 0,'0'0'1'0,"0"0"-1"0,0 0 0 15,13-9 1-15,-3 3 2 16,10 0 1-16,2 4 3 16,8-2 3-16,10 1 0 0,7-2 3 15,5 2-1-15,10 0 1 16,5 3-1-16,11-4 0 0,3 2-3 15,9 2-1-15,2 0-1 16,5 0 1-16,1 2 0 16,5 2 1-16,9 4-2 15,0 2 2-15,0 0-2 0,7 3-1 16,3-1 1-16,1 6-2 16,5-4 0-16,-3 4 0 15,-3 1 0-15,-1 7 0 16,1-2-1-16,-6 6-1 0,-4 0-1 15,1 7 0-15,-5-1 0 16,2 7-1-16,-8-1-1 16,-5 2 0-16,-2 4 0 15,-6 1-1-15,-5-2 1 16,-4 2 0-16,-3 1 0 16,-7 0 0-16,-6 2 0 0,-6-3 0 15,-4 4 0-15,-3-5 0 16,-7 2 0-16,-5 0 1 0,-6-2-1 15,-4-5 0-15,-8 0 0 16,-2-4 0-16,-1-1 0 16,-3-6 0-16,-3-2 0 15,-5-6 0-15,-3-5 0 0,2 0 1 16,0-7-1-16,-4-5 2 16,-2-7-1-16,3 11 1 15,-3-11 1-15,0 0-1 16,0 0 2-16,0 0-1 15,0 0 0-15,0 0 0 0,0 0 0 16,0 0 0-16,0 0 0 16,0 0-1-16,0 0 0 15,0 0 0-15,0 0-1 16,0 0 0-16,-3-5 0 16,3 5-1-16,-5-12 0 0,5 12 0 15,-5-16-1-15,1 6 0 16,3 0 0-16,1-5 0 0,0 0-1 15,7-5 1-15,4 1 0 16,-2-6-1-16,9-4 1 16,1-3 0-16,6-4 1 15,5-3-1-15,5-3 1 0,5-8-1 16,5-2 1-16,2-5-1 16,10-2 1-16,0-3 0 15,8-6 0-15,5 2-1 16,4-3 2-16,6-1-1 0,4-1 1 15,4-1-1-15,4 2 1 16,4-1 0-16,3 4-1 16,6 0 1-16,4 1-1 15,-1-2 0-15,9 3 1 16,-1 2-1-16,5 0 1 0,7 4 0 16,3-3-1-16,3-3 0 15,3 9 0-15,8-7 0 16,-4 10-1-16,1-5 0 0,-1 6-1 15,1 0 1-15,-3 6 1 16,-5 0-2-16,-5 4 0 16,1 2 0-16,-3 6 1 15,-8 0 0-15,-2 3 0 0,-5 6 0 16,2 3 0-16,-6 5 1 16,-5 5 1-16,-3 2 0 15,-5 3-1-15,-6 4 0 16,-5 3 1-16,-6 0-1 0,-9 0 0 15,-7 5 0-15,-5-3 0 16,-7 1 0-16,-5 2 1 16,-8-5-1-16,-1 2 0 15,-12-2 1-15,-7 0 0 16,-2 3 0-16,-4-3 0 0,-11 0 0 16,9 3 0-16,-9-3 1 15,0 0 0-15,0 0 0 16,0 0-3-16,0 0-1 0,0 0-5 15,-9-6-8-15,-7 1-17 16,-3 3-51-16,1-5-1 16</inkml:trace>
  <inkml:trace contextRef="#ctx0" brushRef="#br2" timeOffset="155165.7628">20283 2963 288 0,'0'0'1'16,"0"0"2"-16,0 0 2 0,12 10 2 15,9-1 1-15,6 3 2 16,8 11 0-16,14 2 0 15,8 10 1-15,16 4-2 0,8 8 0 16,11 4-2-16,2 7-1 16,11 7-1-16,-2 4 1 15,6 5-1-15,4 6 0 16,-1-2 0-16,1 7-1 0,1 4-1 16,-3-2 0-16,4 5-1 15,2 2 0-15,-10 1 0 16,-3-2 1-16,-7-2 0 15,-7 4 3-15,-10-6-2 16,-6 3 1-16,-12-6 0 0,-15-3-1 16,-7-8 1-16,-10-2-1 15,-10-4-2-15,-8-10-7 16,-2-2-30-16,-7-7-46 16,-6-15 0-16</inkml:trace>
  <inkml:trace contextRef="#ctx0" brushRef="#br0" timeOffset="159472.4655">14533 5762 259 0,'0'0'10'0,"0"0"5"15,0 0 3-15,0 0 4 16,0 0 1-16,0 0 3 16,0 0 1-16,0 10-1 0,0-10-7 15,0 10-5-15,0-10-3 16,2 10-3-16,-2-10-1 15,5 7-1-15,-5-7 1 16,0 0 0-16,0 0-1 0,0 0-6 16,0-17 0-16,-5-8 0 15,0-5 0-15,-4-7 0 16,-5-12 0-16,-4-16 0 16,-8-10 0-16,-3-14 0 15,-6-15 0-15,-8-17 0 0,-1-13 0 16,-6-6 0-16,-2-10 0 15,0 3 0-15,-3-1 0 16,2 12 0-16,-4 8 0 0,6 12 0 16,-2 13 0-16,1 13 0 15,5 7 0-15,1 12 0 16,6 6 0-16,7 15 0 16,3 4 0-16,5 11 0 0,7 10 0 15,3 5 0-15,8 8 0 16,7 12 0-16,-13-10 0 15,13 10 0-15,0 0 0 16,0 0 0-16,0 0 0 16,0 0 0-16,-2 2 0 0,2-2 0 15,0 18 0-15,2-6 0 16,6 5 0-16,0 5 0 16,6 11 0-16,4 6 0 15,1 14 0-15,14 14 0 16,2 16 0-16,7 21 0 0,6 15 0 15,1 15 0-15,10 15 0 16,6 7 0-16,3 0 0 0,1 2 0 16,0-6 0-16,1-13 0 15,-5-11 0-15,2-13 0 16,-10-16 0-16,-10-11 0 16,-3-11 0-16,-10-14 0 0,-5-12 0 15,-9-9 0-15,-3-14 0 16,-9-4 0-16,-3-14 0 15,-5-10 0-15,0 0 0 16,-10-15 0-16,-2-4 0 16,-4-6 0-16,0 0 0 0,-5-3-6 15,1 6 0-15,2-5 0 16,2 4 2-16,1 7 0 16,0 3 2-16,3 3 0 15,4 3 0-15,8 7 1 0,-15-10-1 16,15 10 0-16,0 0-1 15,0 0-9-15,0 0-67 16,0 0-2-16</inkml:trace>
  <inkml:trace contextRef="#ctx0" brushRef="#br0" timeOffset="160630.0008">21580 4818 417 0,'0'0'5'15,"0"0"2"-15,0 0 2 16,-7 10 0-16,7-10 2 16,0 0 0-16,-10 10 1 0,10-10 1 15,0 0-4-15,0 0-1 16,0 0-8-16,8-2 0 15,9-16 0-15,7-9 0 16,8-8 0-16,12-15 0 16,10-14 0-16,13-20 0 0,5-8 0 15,6-15 0-15,9-11 0 16,4-3 0-16,6-3 0 16,-2-3 0-16,4 8 0 15,-5 3 0-15,2 4 0 0,-5 6 0 16,2 4 0-16,-1 8 0 15,-3 4 0-15,1 7 0 16,-12 6 0-16,-2 9 0 0,-14 15 0 16,-8 8 0-16,-15 15 0 15,-6 6 0-15,-16 12 0 16,-7 1 0-16,-10 11 0 16,0 0 0-16,0 0 0 0,0 0 0 15,0 0 0-15,-7 0 0 16,7 0 0-16,-15 11 0 15,6-2 0-15,-4 1 0 16,-4 0 0-16,4 4 0 16,-7-3 0-16,7-7-37 0,-3 9-56 15</inkml:trace>
  <inkml:trace contextRef="#ctx0" brushRef="#br0" timeOffset="162419.7126">22184 3961 308 0,'0'0'7'15,"0"0"4"-15,0 0 2 16,0 0 1-16,0 0 4 0,0 0 1 15,0 0 0-15,0 5 2 16,0-5-6-16,0 0-3 16,0 9-1-16,0-9-1 15,0 0-2-15,0 0 1 0,0 0-1 16,9 0 0-16,-5-7-8 16,4-8 0-16,-1-7 0 15,3-7 0-15,2-11 0 0,3-8 0 16,3-11 0-16,-4-8 0 15,2-3 0-15,-2-9 0 16,1-1 0-16,0 5 0 16,0 3 0-16,-8 10 0 15,-3 12 0-15,3 12 0 16,-4 10 0-16,-2 7 0 0,-1 21 0 16,0-7 0-16,0 7 0 15,-7 19 0-15,2 7 0 16,0 8 0-16,0 9 0 15,0 9 0-15,-5 6 0 0,5 5 0 16,-2 4 0-16,2-8 0 16,3-6 0-16,-6 1 0 15,0-9 0-15,3-6 0 0,1-10 0 16,-1-5 0-16,1-7 0 16,3-5 0-16,1-12 0 15,0 0 0-15,0 0 0 16,-2-17 0-16,2-9 0 0,0-8 0 15,2-10 0-15,3-11 0 16,-3-5 0-16,5-4 0 16,1 5 0-16,-3 2 0 15,3 5 0-15,-4 14 0 16,-1 8 0-16,2 14 0 0,-5 2 0 16,0 14 0-16,0 6 0 15,0 17 0-15,0 11 0 16,-3 7 0-16,-2 12 0 0,5 7 0 15,-4 3 0-15,0 3 0 16,0-8 0-16,1 3 0 16,1-13 0-16,-3-7 0 15,2-7 0-15,-1-5 0 0,-1-3 0 16,0-4 0-16,-1-7 0 16,1-3 0-16,5-12 0 15,-7 9 0-15,7-9-2 16,-7 11-6-16,7-11 0 0,0 0 2 15,-13 9 2-15,13-9 1 16,0 0 2-16,-12 11 0 16,12-11 1-16,0 0 2 15,-7 7-1-15,7-7 2 16,0 0 0-16,0 0 1 0,0 0-1 16,0 0 1-16,0 0 1 15,-5 11 0-15,5-11-2 16,5 1-3-16,7-1 0 15,8-1 0-15,6-8 0 0,12 0 0 16,13-4 0-16,5-2 0 16,12-2 0-16,3-2 0 15,1 1 0-15,1-2 0 0,-1 7 0 16,-10 4 0-16,-7 1 0 16,-14 1 0-16,0 2 0 15,-14 3 0-15,-7-1 0 0,-7 3 0 16,-13 0 0-16,12 0 0 15,-12 0 0-15,-5 0 0 16,-7 3 0-16,-1 1 0 16,-7 3 0-16,-5 4 0 15,-9-2 0-15,-4 4 0 16,-6 3 0-16,-7-4 0 16,5 2 0-16,-12-2 0 0,6 4 0 15,-3-4 0-15,6-3 0 16,-1 2 0-16,8-2 0 15,9 0 0-15,1-2 0 0,12-2 0 16,2-2 0-16,9-3 0 16,9 0 0-16,12 0 0 15,15-8 0-15,13-4 0 0,15-6 0 16,9 0 0-16,7-4 0 16,7 0 0-16,0-2 0 15,-6 0 0-15,-5 7 0 16,-10 3 0-16,-17 1 0 0,-7 6 0 15,-8 2 0-15,-11 2 0 16,-4 3 0-16,-10 0 0 16,0 0 0-16,0 0 0 15,-12 0 0-15,2 3 0 16,-8-3 0-16,9 7-2 16,-4-7-89-16,-7 0-3 0</inkml:trace>
  <inkml:trace contextRef="#ctx0" brushRef="#br0" timeOffset="163282.1996">22281 3282 304 0,'0'0'9'0,"0"0"5"16,0 0 2-16,0 0 3 15,0 0 3-15,0 0 0 16,0 0 1-16,0 0 2 0,0 0-8 16,0-12-2-16,11-6-3 15,3-4-1-15,11-8-9 16,7-4-2-16,8-11 0 15,8-5 0-15,7-7 0 16,-2-7 0-16,7-5 0 0,0-8 0 16,-5 0 0-16,2-2 0 15,-9 2 0-15,-4 2 0 16,-4 5 0-16,-5 2 0 16,-3 15 0-16,-7 9 0 15,-8 10 0-15,-1 6 0 0,-7 9 0 16,-2 3 0-16,-4 7 0 15,-3 9 0-15,-7 7 0 16,-5 11 0-16,-6 7 0 0,-5 12 0 16,-3 6 0-16,-8 18 0 15,0 8 0-15,-6 3 0 16,1-3 0-16,1 1 0 0,3-4 0 16,3-8 0-16,7-12 0 15,0-12 0-15,10-8 0 16,-1-9 0-16,10-7 0 15,6-10 0-15,0-7 0 16,6-10 0-16,3-11 0 0,6-7 0 16,7-9 0-16,6-14 0 15,2-5 0-15,9-4 0 16,6-3 0-16,0 2 0 16,2 2 0-16,0 7 0 15,-4 7 0-15,-4 13 0 0,-7 6 0 16,-6 8 0-16,-11 8 0 15,-1 8 0-15,-14 9 0 0,0 0 0 16,0 0 0-16,0 9 0 16,-4 8 0-16,-7 11-8 15,-8 19-78 1,-2-1-3-16</inkml:trace>
  <inkml:trace contextRef="#ctx0" brushRef="#br0" timeOffset="164180.9872">23077 3842 356 0,'0'0'7'0,"0"0"5"0,0 0 0 16,0 0 2-16,0 0 3 16,-2-8 1-16,2 8 1 15,0 0 1-15,2-10-6 0,-2 10-3 16,15-19 0-16,0 5-11 15,2-10 0-15,8-1 0 16,7-4 0-16,5-10 0 0,6-6 0 16,4-2 0-16,6-5 0 15,4-5 0-15,0-6 0 16,0 2 0-16,-3 1 0 16,-1 3 0-16,-9 10 0 0,-4 3 0 15,-10 12 0-15,-5 4 0 16,-10 16 0-16,-5 2 0 15,-10 10 0-15,0 0 0 16,3 5 0-16,-11 10 0 0,-7 10 0 16,-7 7 0-16,-6 5 0 15,-9 7 0-15,-6 9 0 16,-3 1 0-16,-7 6 0 16,-1-3 0-16,-1-6 0 15,5-4 0-15,3-6 0 0,7-7 0 16,5-10 0-16,13-6 0 15,2-7 0-15,20-11 0 16,0 0 0-16,3-11 0 0,16-11 0 16,9-6 0-16,10-11 0 15,6-11 0-15,11-7 0 16,7-14 0-16,5 1 0 16,0-4 0-16,-3 7 0 0,4 2 0 15,-11 4 0-15,-10 14 0 16,-10 9 0-16,-9 11 0 15,-11 7 0-15,-9 8 0 16,-8 12 0-16,-10 0 0 0,-10 8 0 16,-5 6 0-16,-3 9 0 15,-6 4 0-15,-3 5 0 16,-3 3 0-16,0 7 0 16,-3-10 0-16,0 3-78 15,4 0-15-15</inkml:trace>
  <inkml:trace contextRef="#ctx0" brushRef="#br0" timeOffset="164917.6266">22260 3125 338 0,'0'0'7'16,"0"0"3"-16,-11 0 3 0,11 0 3 15,-10-4 2-15,10 4 1 16,-9-12 1-16,6 1 2 16,3 0-6-16,7-7-2 15,10-4-2-15,11-8-6 0,7-5-6 16,9-1 0-16,9-12 0 16,7 1 0-16,4-10 0 15,0-2 0-15,4-3 0 16,-9 3 0-16,-4 1 0 0,-6 6 0 15,-10 10 0-15,-10 6 0 16,-9 10 0-16,-8 9 0 16,-4 7 0-16,-8 10 0 15,0 0 0-15,-5 3 0 16,-9 10 0-16,-5 16 0 0,-5 5 0 16,-6 15 0-16,-7 4 0 15,-6 7 0-15,-6 3 0 16,1-1 0-16,6-7 0 0,-1-7 0 15,11-12 0-15,2-12 0 16,11-4 0-16,4-8 0 16,15-12 0-16,0 0 0 0,4-6 0 15,19-9 0-15,5-10 0 16,6-4 0-16,8-14 0 16,6-9 0-16,7-10 0 15,2-5 0-15,3 1 0 0,-5-2 0 16,-9 9 0-16,-5 9 0 15,-7 11 0-15,-12 12 0 16,-7 12 0-16,-15 15 0 16,-7 0 0-16,-15 12 0 15,1 8 0-15,-6 7 0 0,-1 16 0 16,-1-1-3-16,-1 15-85 16,6 7-3-16</inkml:trace>
  <inkml:trace contextRef="#ctx0" brushRef="#br0" timeOffset="165714.0476">21270 5284 129 0,'0'0'4'0,"0"0"3"0,-10 0 4 15,10 0 5-15,-11 0 5 16,11 0 4-16,-12 0 2 16,12 0 1-16,-7 7 0 0,7-7-3 15,0 0-3-15,0 0-4 16,0 0-1-16,0 0-2 15,0 0-3-15,10-12 0 0,4-3-1 16,4-10 1-16,10-7-1 16,4-13 1-16,10-5-1 15,8-9 0-15,7-6-2 0,3-10-1 16,9-13 1-16,6-5-9 16,2-7 0-16,5-4 0 15,3-7 0-15,2-10 0 16,2 2 0-16,3-6 0 15,-1 4 0-15,5 2 0 0,-4 6 0 16,-5 3 0-16,-2 13 0 16,-9 11 0-16,-4 9 0 15,-15 18 0-15,-7 6 0 16,-13 14 0-16,-9 9 0 16,-6 7 0-16,-10 11 0 0,-12 12 0 15,0 0 0-15,0 0 0 16,0 17 0-16,-12 9-28 15,-8 16-55-15,-7-2-6 0</inkml:trace>
  <inkml:trace contextRef="#ctx0" brushRef="#br0" timeOffset="165897.764">21759 4439 275 0,'0'0'2'0,"5"-10"-2"16,6-2-4-16,6-5-17 15,0-12-39-15,16 0-3 16</inkml:trace>
  <inkml:trace contextRef="#ctx0" brushRef="#br0" timeOffset="167731.695">21056 4928 263 0,'0'0'7'0,"0"0"5"16,0 0 4-16,0 0 1 16,0 0 4-16,-7-11-1 0,7 11 2 15,0 0 0-15,0 0-7 16,-10 3-5-16,3 7-3 15,1 9-3-15,-4 6-1 16,3 7-1-16,-6 6 0 16,-1 9 0-16,-4 0 1 0,-2 2 0 15,3 3-1-15,-3-7 1 16,0-3 1-16,0-5-1 16,4-5-1-16,5-10 0 15,-1-1 0-15,4-9 0 16,0-2 0-16,8-10-1 0,-4 10-1 15,4-10 1-15,0 0 0 16,-8 9 0-16,8-9 0 0,0 0 1 16,-10 8-1-16,10-8 0 15,0 0 0-15,0 0 0 16,0 0-1-16,0 0 1 16,0 0-1-16,0 7 0 15,0-7 0-15,8 2 0 0,2 1 1 16,6-3 0-16,5 2 0 15,4-2 0-15,5 0 0 16,4 3 0-16,6 0 1 16,2-3-2-16,3 2 1 15,0 0 0-15,-3 3-1 0,-3 0 1 16,-2 1-1-16,-1-5 0 16,-8 5 0-16,-2-1 1 15,-1 1-1-15,-2-2 0 16,-6 1 0-16,-2-2 0 0,0 1 0 15,-3 1 0-15,-4-2 0 16,-8-3 0-16,15 5 0 16,-15-5 1-16,0 0-1 0,10 7 1 15,-10-7 0-15,0 0 0 16,0 0-1-16,0 0 2 16,0 0-2-16,0 0 1 0,0 0 0 15,0 0-1-15,0 0 1 16,0 0-1-16,0 0 0 15,0 0 0-15,0 0 1 16,0 0-1-16,0 0 0 0,4 10 0 16,-4-10 0-16,0 0 1 15,0 0 0-15,0 0 1 16,0 0-2-16,9-5 0 16,-9 5 0-16,16-17 0 15,-5 2 0-15,1-2 0 16,3-7 0-16,5-5 0 0,2-5 0 15,-2-4 0-15,2-1 0 16,1 0 0-16,0 1 0 0,-7 1 0 16,5 5 0-16,-7 4 0 15,1 6 0-15,-5 5 0 16,-3 7 0-16,1 1 0 16,-8 9 0-16,8-16 0 0,-8 16 0 15,4-10 0-15,-4 10 0 16,0 0 0-16,3-6 0 15,-3 6 0-15,0 0 0 16,0 0 0-16,0 0 0 0,0 0 0 16,0 0 0-16,0 0 0 15,0 0 0-15,0 0 0 16,0 0 0-16,0 0 0 16,0 0 0-16,0-11 0 15,0 11 0-15,0 0 0 16,0 0 0-16,0 0 0 0,0 0 0 15,-7 0-12-15,7 0-25 16,-8 5-49-16,-5-5-4 0</inkml:trace>
  <inkml:trace contextRef="#ctx0" brushRef="#br0" timeOffset="168247.7151">21073 4932 351 0,'0'0'5'0,"0"0"2"0,0 0 4 16,0 0 2-16,0 0 0 15,0 0 1-15,0 0 0 16,0 0 1-16,0 0-3 0,6-2-3 15,6 2-1-15,8 10-3 16,7-3 1-16,6 3 0 16,8 0 0-16,9 4 0 15,8-1-1-15,1-3 0 0,-1-3-5 16,0 3 0-16,-3-5 0 16,-7 1 0-16,-2-4 0 15,-10 0 0-15,-3-2 0 0,-12 2 0 16,-3-2 0-16,-6 0 0 15,-12 0 0-15,11 0 0 16,-11 0 0-16,0 0 0 16,-13 3 0-16,-2 0 0 15,-3-1 0-15,-3 1 0 0,-4-1-7 16,-3 0 0-16,-2 1 0 16,0-1 1-16,3-2 0 15,2 0 2-15,0 0 1 16,8 0 1-16,7 0 1 15,10 0 1-15,-10 0 1 0,10 0-1 16,14 3 0-16,9 2-13 16,14-5-66-16,-4-3-2 0</inkml:trace>
  <inkml:trace contextRef="#ctx0" brushRef="#br0" timeOffset="170879.9852">14170 5833 305 0,'0'0'8'0,"0"0"6"0,0 0 2 16,-5-9 3-16,5 9 3 15,0 0 1-15,-7-13-1 16,7 13 1-16,0 0-7 16,0 0-5-16,0 8-3 0,2 9-2 15,8 6-1-15,3 4-1 16,0 3-1-16,7 7-1 16,1-3 0-16,1 0 0 15,-5-2-2-15,3-6 0 0,-4-1 0 16,-4-8 0-16,-2-2 0 15,0-3 0-15,-8-4 0 16,-2-8 0-16,0 0 0 0,5 10 0 16,-5-10 0-16,0 0 0 15,-2-10 0-15,-5-5 0 16,-3-5 0-16,-3-2 0 16,0-7 0-16,-4-7 0 0,0 4 0 15,1-3 0-15,3 5 0 16,-1 3 0-16,1 8 0 15,7 2 0-15,-2 4 0 16,8 13 0-16,-7-16 0 0,7 16 0 16,-7-9 0-16,7 9 0 15,0 0 0-15,0 0 0 16,-5-8 0-16,5 8 0 16,0 0 0-16,0 0 0 15,0 0 0-15,0 0 0 0,0 0 0 16,0 0 0-16,0 0 0 15,0 0 0-15,0 0 0 16,0 0 0-16,2-9 0 0,-2 9 0 16,17-13 0-16,-4 6 0 15,1-3 0-15,3 0 0 16,7-7 0-16,2 2 0 16,4-5 0-16,0 2 0 0,11-3 0 15,-1-4 0-15,3 0 0 16,3-2 0-16,1 2 0 15,-3-2 0-15,4-1 0 16,-5 4 0-16,0 1 0 0,-6 4 0 16,1 1 0-16,-8 4 0 15,-5 2 0-15,-3 3 0 16,-7 1 0-16,-5 1 0 16,-10 7 0-16,13-5 0 15,-13 5 0-15,0 0 0 0,0 0 0 16,0 0 0-16,0 0 0 15,0 0 0-15,0 0 0 0,0 0 0 16,0 0 0-16,0 0 0 16,0 0 0-16,0 0 0 15,0 0 0-15,0 0 0 16,0 0 0-16,5 5 0 16,-5-5 0-16,2 15 0 0,-2-4 0 15,3 8 0-15,1 1 0 16,1 5 0-16,3 4 0 15,2 1 0-15,1 2 0 16,3-2 0-16,-2 3 0 0,4-6 0 16,-4-3 0-16,0-1 0 15,-2-6 0-15,0 1 0 16,-6-9 0-16,-4-9 0 16,11 15 0-16,-11-15 0 15,0 0 0-15,0 0 0 0,7 12 0 16,-7-12 0-16,0 0 0 15,0 0 0-15,-4 10 0 16,4-10 0-16,-11 10 0 0,1-3 0 16,1 4 0-16,-5-2 0 15,-2 7 0-15,-4-4 0 16,-4 3 0-16,0 2 0 0,-6 0 0 16,-2 1 0-16,-5 7 0 15,-1-3 0-15,-5 0 0 16,0 2 0-16,-4 2 0 15,-1-3 0-15,1 1 0 16,2-5 0-16,4 1 0 0,5-5 0 16,6 0 0-16,6-4 0 15,6-4 0-15,6-2 0 16,12-5 0-16,-13 2 0 16,13-2 0-16,0 0 0 15,0 0 0-15,0 0 0 0,16-7 0 16,-4 1 0-16,8-3 0 15,5-3 0-15,5-4 0 16,7-1 0-16,2-5 0 0,9-3 0 16,-1 1 0-16,5-5 0 15,-4 3 0-15,-2-3 0 16,0 3 0-16,-7 2 0 0,-7 6 0 16,-7 6 0-16,-5 2 0 15,-7 3 0-15,-4 4 0 16,-9 3 0-16,0 0 0 15,0 0 0-15,0 0 0 0,-7 8 0 16,-3-8 0-16,10 0-15 16,0 0-74-16,-8 9-4 15</inkml:trace>
  <inkml:trace contextRef="#ctx0" brushRef="#br0" timeOffset="180761.8115">14560 2869 193 0,'0'0'8'0,"0"0"4"15,-3-13 3-15,3 13 2 16,-2-10 0-16,2 10-5 0,0 0-2 16,0 0 1-16,0 0-6 15,0 17-2-15,8 18 1 16,5 17 0-16,6 18 1 16,3 19 6-16,13 16 1 0,5 13-1 15,3 10 0 1,7 1-3-16,3 0-4 0,-2-1-2 15,-1-3-3-15,0-7-1 16,-4-8-4-16,-4-4-2 16,-5-9-10-16,-4-3-7 0,2-5-43 15,-13-15-6-15</inkml:trace>
  <inkml:trace contextRef="#ctx0" brushRef="#br0" timeOffset="180881.8339">15201 4783 18 0</inkml:trace>
  <inkml:trace contextRef="#ctx0" brushRef="#br0" timeOffset="181348.5877">15445 2438 120 0,'0'0'4'16,"2"17"6"-16,7 8 5 0,3 19 6 16,0 8 2-16,9 27 0 15,3 23 2-15,6 19 0 16,2 7-6-16,8 14-3 0,5 2-6 16,-3-3-6-16,5 1-1 15,-6-17 0-15,6-15-5 16,-6-8-3-16,-1-8-6 15,-10-17-19-15,0-9-18 16,-10-15-20-16</inkml:trace>
  <inkml:trace contextRef="#ctx0" brushRef="#br0" timeOffset="181469.529">16019 4320 227 0,'0'0'1'16,"0"0"-1"-16,0 0-5 0,-9 0-15 15,9 0-31-15,-10-3-7 16</inkml:trace>
  <inkml:trace contextRef="#ctx0" brushRef="#br0" timeOffset="182029.2836">16286 2126 95 0,'0'0'7'0,"0"9"7"0,0 13 8 15,2 20 6-15,0 25 1 16,11 23 1-16,-2 11-1 16,16 26 0-16,2 19-6 15,-1 7-6-15,6-2-9 0,-1-2-5 16,4-13-1-16,-7-17-1 16,2-2 0-16,-7-23 0 15,-2-10-2-15,-2-17-3 16,-1-10-6-16,-2-12-12 15,-1-13-9-15,-2-7 2 16,-5-11 0-16,-3-3-2 0,-7-11 3 16,0 0 4-16,9-9 10 15,-9 0 9-15,0 9-6 0,-18-23-30 16,13 14-1-16</inkml:trace>
  <inkml:trace contextRef="#ctx0" brushRef="#br0" timeOffset="203150.9605">13817 4370 83 0,'5'12'5'0,"14"18"1"0,9 26 2 16,8 17 1-16,8 14 0 0,4 11-1 15,10 12-1-15,5 6-1 16,-9-7-6-16,-4-15-3 16,-2-10 0-16,-12-15-4 15,-3-11-6-15,-8-9-12 0,-8-11-7 16,-1-2-2-16</inkml:trace>
  <inkml:trace contextRef="#ctx0" brushRef="#br0" timeOffset="203577.5639">13924 4575 193 0,'0'0'5'0,"0"0"2"16,-12-12 2-16,5 7-2 16,7 5-1-16,-13-5 1 0,13 5 4 15,9 13 4-15,9 21-2 16,12 21-2-16,6 14-2 15,17 16 2-15,0 8-1 16,7 1-3-16,-1 8-6 0,-10-5-4 16,1-11-1-16,-10-14-3 15,-5-13-3-15,-13-14-5 16,-2-10 2-16,-10-2-1 0,-5-16-6 16,-5-17-4-16,0 0 0 15,-10-8 1-15,-5-19 6 16,-2-15 9-16,-6-6 5 15,1-6 12-15,-6 2 12 16,11 5 7-16,-3 10-1 0,7 6 0 16,13 31-2-16,0 0-3 15,0 31-7-15,8 11-7 16,4 6-8-16,4 1-6 16,4 2-8-16,-3-1-8 15,1-8-11-15,-4-5-1 0,-1-12-7 16,-3-8-21-16,-10-17-7 15</inkml:trace>
  <inkml:trace contextRef="#ctx0" brushRef="#br0" timeOffset="203891.8858">13685 3950 180 0,'0'0'-6'0,"0"0"3"0,0 9 8 15,8 20 9-15,3 18 5 16,15 25 1-16,4 17-2 16,12 23 2-16,10 14 5 15,6 6-4-15,4 8-6 0,-2-10-10 16,-1-17-4-16,-4-16-1 15,-3-10-2-15,-7-18-5 16,-14-7-3-16,-1-9-2 16,-10-14-6-16,-2-7-4 0,-11-5-13 15,-2-12-13-15,-5-3-4 16</inkml:trace>
  <inkml:trace contextRef="#ctx0" brushRef="#br0" timeOffset="204046.1403">14167 5071 219 0,'0'0'10'0,"0"0"2"0,0 0-2 15,-7 2 2-15,7 13 0 16,0 6 1-16,0 11 0 16,5-1-1-16,10 13-10 15,0 9 1-15,5 1-3 16,-1 1-6-16,6-6-13 0,0-2-14 16,-3-12-21-16,6 1-15 15</inkml:trace>
  <inkml:trace contextRef="#ctx0" brushRef="#br0" timeOffset="204809.8066">14627 3252 306 0,'0'0'5'0,"0"0"3"16,0-10 5-16,0 10 1 15,0 0 1-15,-5-10 0 16,5 10-1-16,0 0 1 0,3 10-3 16,12 23-2-16,4 21-2 15,11 26-3-15,11 24 1 16,10 20 0-16,9 22 0 15,10 9-2-15,4 7-1 16,-4-2-2-16,2-11 0 16,-7-13-1-16,-5-17-1 0,-14-15 0 15,-1-12 0-15,-15-12-3 16,-5-16-1-16,-5-7-8 16,-7-15-4-16,-4-7-10 0,-4-13-29 15,-5-10-24-15,0-12-6 16</inkml:trace>
  <inkml:trace contextRef="#ctx0" brushRef="#br0" timeOffset="205606.3903">14946 3921 234 0,'-5'-12'5'15,"-6"-8"3"-15,2-10 7 0,-3 2 3 16,-6-3 3-16,4-2 0 15,-2 1-2-15,4 7 1 16,12 25-1-16,-6 17-2 16,17 39-6-16,8 12-3 0,13 24-4 15,6 17 0 1,8 13 1-16,10 4-1 0,-2-2-2 16,2-10-1-16,-5-17-1 15,-1-11-2-15,-10-14-1 0,-6-15-3 16,-8-12-3-16,-6-10-2 15,-6-13-6-15,-8-7-6 16,-6-15-4-16,0 0-7 0,-18-18-6 16,-4-18-3-16,-4-17 2 15,-8-16 3-15,-6-17 5 16,-12-19 14-16,0-14 11 16,-7-12 11-16,4-10 16 15,-5 7 7-15,0-3 5 0,3 11 1 16,7 13 2-16,6 10-7 15,4 21-2-15,8 19-2 16,2 13-3-16,8 16-4 16,6 9-7-16,4 15 1 0,12 16 3 15,2 30-2-15,21 31 0 16,7 26-2-16,8 26-2 16,14 26-1-16,7 20 2 15,3 11-4-15,8-2-6 0,-3-12-2 16,-8-20 0-16,1-18-1 15,-10-20-2-15,-11-19 0 16,-9-27-1-16,-6-8-3 0,-8-17-2 16,-8-13-2-16,-8-13-4 15,0-7-4-15,-18-23-2 16,-2-14-2-16,-7-20-1 16,-8-16 1-16,-5-22 4 15,-4-12 7-15,-4-12 6 0,-2-9 8 16,-1-3 6-16,3 7 8 15,-2 9 8-15,15 14 3 16,-5 12-1-16,9 12-2 16,2 15 0-16,10 20-1 15,2 12-5-15,7 16-1 16,10 14 0-16,0 39-1 0,16 31 0 16,11 22-1-16,12 32-2 15,4 11-6-15,8 24-1 0,4 4-7 16,7-6-8-16,-8-14-4 15,0-22-4-15,-5-19-13 16,-15-28-33-16,0-4-8 16</inkml:trace>
  <inkml:trace contextRef="#ctx0" brushRef="#br0" timeOffset="209189.5156">19052 2109 295 0,'0'0'6'0,"0"0"0"16,0 0 0-16,0 0 3 16,-4 12 1-16,1 2 3 15,1 11 2-15,-1 10 4 16,3 7-4-16,-2 17-3 15,2 15 1-15,0 8 0 16,0 12-4-16,0 8-2 0,0 2-3 16,0 6 0-16,-3 1-1 15,0-5 1-15,-2-2-2 16,0-2 0-16,1-8 2 16,1 0-2-16,1-4 1 15,-1-7-2-15,1-6 0 0,2-2-1 16,-3-6 1-16,3-5-1 15,-3-2 0-15,1-8 0 0,-4-6 0 16,2-6 1-16,-3-2-2 16,2-8 1-16,-1-6-1 15,-2-1-2-15,4-7-1 0,2-3-1 16,0-3-3-16,2-12-3 16,-5 12-6-16,5-12-14 15,0 0-33-15,0 0-17 16</inkml:trace>
  <inkml:trace contextRef="#ctx0" brushRef="#br0" timeOffset="209778.3768">18993 2323 181 0,'0'0'8'0,"0"0"5"0,0 0 4 16,0 0-1-16,0 0 3 15,-5 8 4-15,2 7 1 16,1 9 2-16,0 15-5 0,2 14-3 15,0 19 0-15,0 10-4 16,0 17-1-16,0 11-3 0,0 15-3 16,0-4-1-16,2 1-4 15,0-3 0-15,-2-6-2 16,0-1 1-16,0-8 0 16,0-10-1-16,0-7 1 0,-2-5-1 15,0-7 1-15,-7-7 0 16,5-3-1-16,-1-6 0 15,-2-9 0-15,2-4 0 16,-1-8-1-16,1-4 0 0,-1-6-2 16,3-7-3-16,3-7-4 15,-5-7-10-15,5-7-28 16,0 0-29-16,0 0-6 16</inkml:trace>
  <inkml:trace contextRef="#ctx0" brushRef="#br0" timeOffset="210621.9644">17767 2764 242 0,'0'0'5'16,"0"0"4"-16,0 0 3 16,0 0 0-16,0 0 3 0,0 0 3 15,5 10 3-15,0 12-1 16,2 16-2-16,9 11-3 16,1 23-2-16,10 15 0 15,3 19-4-15,4 9-2 0,2 18-2 16,1 3 1-16,-2 6-1 15,-1-4-1-15,-4-7-1 16,-5 1 0-16,3-11 0 16,-10-6 0-16,6-9-1 15,-4-12-1-15,-4-3 0 0,0-9 0 16,-2-10 0-16,-3-10 0 16,-4-8 0-16,-2-9 0 15,-5-10-1-15,3-6-1 16,-3-11-2-16,0-6-1 0,0-2-1 15,0-10-2-15,-5 11-4 16,5-11-11-16,0 0-26 16,-10 4-32-16,10-4-3 0</inkml:trace>
  <inkml:trace contextRef="#ctx0" brushRef="#br0" timeOffset="210786.2104">18222 5004 355 0,'0'0'3'0,"0"0"1"16,0 0 0-16,0 0 1 15,0 0-6-15,0 0-9 16,5-4-26-16,2 3-32 16,-7 1-7-16</inkml:trace>
  <inkml:trace contextRef="#ctx0" brushRef="#br0" timeOffset="211990.4223">21079 2348 346 0,'0'0'5'0,"0"0"4"0,0 0 1 16,0 0-1-16,0 0 2 15,-8 5 0-15,3 5 2 16,-5 4 1-16,-3 9-4 15,-1 10-3-15,-6 8 2 0,-2 15 0 16,-6 4 0-16,-6 10-1 16,-1 9-1-16,-6 6 0 15,-3 7-1-15,-4 1 1 16,-3 4-3-16,-1 4-4 16,-3 1 0-16,-4-1 0 15,5 2 0-15,-3-4 0 0,3-3 0 16,2-4 0-16,4-8 0 15,6-7 0-15,3-6 0 16,7-6 0-16,2-8 0 0,5-10 0 16,4-7 0-16,7-8 0 15,3-9 0-15,-1-8 0 16,5-1 0-16,2-4 0 16,5-10 0-16,0 0 0 0,-9 10 0 15,9-10 0-15,0 0 0 16,0 0 0-16,0 0-4 15,0-13-11-15,0 13-11 16,0-12-34-16,0-3-28 0,6 3 0 16</inkml:trace>
  <inkml:trace contextRef="#ctx0" brushRef="#br0" timeOffset="212129.3006">20057 4253 409 0,'0'0'3'0,"0"0"3"15,0 0 1-15,0 0 0 16,0 0-1-16,-8 10 0 16,8-10-7-16,0-17-50 0,0 17-26 15</inkml:trace>
  <inkml:trace contextRef="#ctx0" brushRef="#br0" timeOffset="223858.8913">17193 6661 511 0,'0'0'-37'16,"-5"-12"-46"-16,5-1-4 16</inkml:trace>
  <inkml:trace contextRef="#ctx0" brushRef="#br0" timeOffset="242688.9158">17260 6295 288 0,'0'0'0'16,"0"0"-4"-16,-10 0-2 15,10 0-2-15,0 0 0 16,-10 0 0-16,10 0 0 0,0 0 1 16,0 0 1-16,0 0 5 15,10 0 3-15,0 0 3 16,2 0 1-16,-1 0 2 15,-2 0 1-15,1 0-1 0,-10 0 3 16,18 0 0-16,-18 0 2 16,0 0 0-16,0 0 2 15,0 0-3-15,0 0 0 16,0 0 0-16,2 7-4 0,-2-7-5 16,0 0-7-16,0 0-21 15,0 0-41-15,0-10-7 16</inkml:trace>
  <inkml:trace contextRef="#ctx0" brushRef="#br0" timeOffset="243135.2633">17487 5378 419 0,'0'0'0'0,"0"0"-1"16,-16-3-1-16,16 3 0 16,-12 0 1-16,12 0-1 0,-15 0 0 15,15 0 1-15,-10 0 0 16,10 0 1-16,0 0 1 15,0 0 0-15,0 0-1 16,0 0-2-16,0 0-4 16,0 0-7-16,0 0-20 0,0-9-37 15,0 9-9-15</inkml:trace>
  <inkml:trace contextRef="#ctx0" brushRef="#br0" timeOffset="243439.1965">19214 4904 472 0,'0'0'0'15,"0"0"-2"-15,0 0-3 0,0 0-2 16,0 0-2-16,0 0-1 16,-5 10-3-16,5-10-6 15,0 0-30-15,0 0-28 0,10 0-4 16</inkml:trace>
  <inkml:trace contextRef="#ctx0" brushRef="#br0" timeOffset="249254.0158">12999 3881 8 0,'-13'8'17'0,"13"-8"3"15,0 0 3-15,-9 6 2 16,9-6 3-16,0 0 0 0,0 0-5 16,0 0-3-1,0 0-3-15,-7 9-1 0,7-9 2 16,0 0 1-16,0 0-1 16,0 0 0-16,0 0-2 15,0 0 0-15,9-12-2 16,-2 1-1-16,6-6-4 0,-1 2-3 15,6-4-2-15,2-4-2 16,2-1 1-16,3-6 1 16,5 2-1-16,2-4 0 0,1-2 0 15,6 1 0-15,-1-1 0 16,2-1-1-16,-6 3 0 16,8-2 0-16,-6 6 0 15,3-7-1-15,-2 5 1 16,0-1-1-16,6-4-1 0,-1 0 1 15,3-4 0-15,0-2-1 16,5 2 1-16,-4 2-1 16,0-3 0-16,-2 8 0 0,-5-3 0 15,2 3 0-15,-4 5 1 16,2 0 1-16,-4-1-1 16,3-2 0-16,4 2 0 15,3-9-1-15,4 1 1 0,6-3-1 16,3-2-1-16,-1 0 0 15,0-1 0-15,0 4 0 16,-8 4 1-16,-1 4-1 16,-1 2 1-16,-4 4-1 15,-1-1 0-15,-3 4 0 16,6-2 0-16,0-4-1 0,5-1-1 16,2-3-2-16,5-1 1 15,8-1 0-15,2 3 1 0,-3-5-1 16,6 0 1-16,0 1 1 15,-1-4 0-15,-3 2 4 16,4-3-2-16,-2 1 1 16,2 1-1-16,1 5 1 0,5-3 0 15,2 2 0-15,1 4 0 16,7 5 0-16,1 3 1 16,-3-1-1-16,0 5 0 15,-3 0 1-15,-2 4-1 16,-8 2 0-16,-1 2 0 0,-5 1 1 15,-3 4-1-15,-32 4-3 16,4-6 4-16,-4 6-4 16,6-2 4-16,24-1-2 15,-36 1-1-15,3 2-1 16,-6-3 1-16,1 3 3 16,-2 0-2-16,-3 0 6 15,17-2-3-15,-8 2 2 0,-14-2 1 16,-12 2-2-16,0 0 3 15,0 0-4-15,0 0 2 16,0 0-9-16,0 0-7 16,0 0-15-16,0 0-52 15,0 0 1-15</inkml:trace>
  <inkml:trace contextRef="#ctx0" brushRef="#br0" timeOffset="250102.0151">13046 3595 117 0,'0'0'5'0,"0"0"2"16,11-11 5-16,-6 2 1 15,7-3 5-15,1-9 3 16,6-1 2-16,1-7 2 0,12-2-3 16,10-6-1-16,3-7-1 15,13-6-2-15,6-2-4 16,10-3-1-16,6-4-3 0,7 0 2 16,5-8-3-16,5 3-1 15,5-1-3-15,3 1-1 16,9-1 0-16,2-5-2 15,6 2 1-15,13 0-2 0,-4 5 0 16,9-5-1-16,1 2-1 16,3 4 0-16,1 2 1 15,-3 2 1-15,4 2 0 16,-2-7 1-16,1 10 0 16,1-2 1-16,-5 8 1 15,-1 0 0-15,-6 5-1 0,-2 5 0 16,-10 7 0-16,-7 8-1 15,-14 4 0-15,-5 4 0 0,-13 2-2 16,-6 4 2-16,-13 3-1 16,-9 0 0-16,-12-1-1 15,-6 4 1-15,-12 1 0 16,-6 1 0-16,-6 0 0 0,-13 0 0 16,10 0 1-16,-10 0 0 15,0 0-1-15,0 0 0 16,0 0-3-16,0 0-3 15,0 0-10-15,0 0-25 0,-7 6-40 16,7-6-2-16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1-04-17T07:14:53.877"/>
    </inkml:context>
    <inkml:brush xml:id="br0">
      <inkml:brushProperty name="width" value="0.05292" units="cm"/>
      <inkml:brushProperty name="height" value="0.05292" units="cm"/>
      <inkml:brushProperty name="color" value="#FF0000"/>
    </inkml:brush>
  </inkml:definitions>
  <inkml:trace contextRef="#ctx0" brushRef="#br0">9618 3009 97 0,'0'0'10'0,"0"0"5"16,-12-9 6-16,12 9 6 15,-15-8 3-15,15 8 1 0,-17-10-3 16,17 10 0-16,-13-5-8 16,13 5-4-16,0 0-6 15,17 0-2-15,9 3-3 16,3-1 0-16,13 1 4 16,11-1 1-16,8 0 0 0,4 1 1 15,13-1-2 1,3 1 0-16,6 2-2 0,1-2 0 15,8 1-1-15,4 1-1 16,4-2 0-16,9 0-1 0,0 1 0 16,7-2 0-16,7 2-1 15,2-2 0-15,0 0-1 16,3 3 1-16,0 0-1 16,-3 1 0-16,-2-1 1 0,-1 2 0 15,-4 0 1-15,0 1-1 16,2-4 1-16,-2 2 0 15,3-2-1-15,-1 1 0 0,0 0 0 16,3 0-1-16,-1 2 0 16,-1-2 0-16,-3 2-1 15,-1-2 0-15,1-1 0 16,-2-2 0-16,-3 0 0 16,-5-2-1-16,-6 0 0 15,2 0 1-15,-7-2 0 0,-4 0 1 16,-3-2-2-16,-4 4 0 15,-1 0 0-15,1 0 0 16,-1 0 0-16,1 6 0 16,2-6 0-16,-3 5 0 0,3-2 0 15,0-1 0-15,-1-2 0 16,-1 2 0-16,0 1 0 16,-5 0 0-16,-3-1 0 0,-3 1 0 15,-1 1 0-15,-4 1 0 16,-4 0 0-16,2 0 0 15,-3 2 0-15,1-1 0 0,5-4 0 16,5 3 0-16,0-3 0 16,8-2 0-16,4 0 0 15,5 0 0-15,5 0 0 16,0 0 0-16,3 0 0 16,-1 2 0-16,2-2 0 0,-1 5 0 15,-3 2 0-15,0-1 0 16,-5 2 0-16,2-2 0 15,-7 5 0-15,8-4 0 16,0 1 0-16,4-4 0 16,5 2 0-16,2-4 0 0,7 3 0 15,3-2 0-15,4-3 0 16,-1 2 0-16,1 1 0 16,-4-1 0-16,-4 3 0 0,-7 0 0 15,-9 0 0-15,-9-1 0 16,-12 2 0-16,-11-4-7 15,-9 1-41-15,-12 1-38 16,-14-4-1-16</inkml:trace>
  <inkml:trace contextRef="#ctx0" brushRef="#br0" timeOffset="4046.021">3540 5281 241 0,'0'0'5'15,"0"0"2"-15,0 0 0 0,0 0 1 16,-2 5-1-16,2-5 0 15,0 0 0-15,0 0 2 16,5 10-5-16,-5-10-2 16,20 4 1-16,-3 2 1 0,5 1 1 15,3-2 2-15,5 3-1 16,2 0 1-16,8-4 0 16,5 4 0-16,2-4 1 15,5 4-1-15,3-3 1 16,5 0-1-16,2-3 0 0,2 3-1 15,3-5-1-15,4 3-1 16,3-3-1-16,0 0 0 16,3 0-2-16,1 2 1 0,-5 1 0 15,6-1 1-15,-5 1-3 16,5 1 2-16,0-4 0 16,4 5-2-16,-1-2 3 15,2 0-2-15,6-2-1 0,-3 4 1 16,7 1 1-16,-2 0-1 15,2 0-1-15,4 0 3 16,-1 2-2-16,4-2 0 16,-1 4 1-16,7-5-1 0,-8 3 1 15,6-4-1-15,-3 1 0 16,-1-2 0-16,2-3 0 16,1 0 0-16,-4 0-1 15,-1 0 0-15,-2 0 1 16,2 0-1-16,-5 0 0 0,1-3 1 15,-1 3-1-15,-1 0 0 16,-1 0 1-16,0 0-1 16,2 0 1-16,3 0-1 0,0 0 1 15,0 0-1-15,3 0 1 16,-4 3-1-16,4-1 1 16,-5 1-1-16,3-1 1 15,2 1-1-15,-3-1 0 0,0 0 1 16,-3 1-1-16,-2-3 1 15,0 0-1-15,0 0 0 16,-5 0 1-16,-2 0-1 16,0 0 0-16,-1 0 1 0,-2 0-1 15,0 0 0-15,-3 0 1 16,1 0-1-16,2 0 1 16,-3 0 0-16,1 0-1 15,0 0 1-15,-1 0 0 16,3 0-1-16,-4 0 1 0,-2 0-1 15,4-3 1-15,-3 3-1 16,-2-2 0-16,-1 0 0 16,1-1 1-16,-1 1-1 0,4-3 0 15,-4 0 0-15,1-2 1 16,-1-1-1-16,-2 0 0 16,0 1 0-16,0 1 0 15,-1-2 0-15,-3-2 0 0,0 2 1 16,-4-3-2-16,-2 7 1 15,-2-4-1-15,0 4 0 16,-3-1 1-16,-2 0-1 16,-6 2 1-16,4 1-1 0,-6-1 1 15,-2-1 0-15,0-1 0 16,-1 0 0-16,0-2 0 16,-4-4 0-16,0 2 1 15,-3-3-1-15,4 1 0 16,-9-4 0-16,3 3 0 0,-5-1 0 15,-4-1 0-15,0-1 0 16,1 0 0-16,-5-3 0 16,1 1 1-16,-1-3-1 0,-5 1 0 15,3-4 1-15,-2 1-1 16,-1-3 1-16,-1 0-1 16,-7-2 1-16,-2 0-1 15,1-1 1-15,0 4-1 0,-7-3 1 16,5-3-1-16,-4 3 1 15,0-3-2-15,-2 3 1 16,0-4 0-16,0 5-1 16,-2-2 0-16,-6 7 1 0,-1-5-1 15,-3 4 0-15,0 2 1 16,-6 1 0-16,-3 4 0 16,2-3 0-16,-6 1 0 15,-2 2-1-15,-1 0 1 16,-2 0 0-16,-2 3 0 15,2 2 0-15,-2 0 0 0,-4 2 1 16,8-2-1-16,-2 5 0 16,-3-2 0-16,6-3 0 0,-3 0 1 15,-3 3-1-15,3-2 0 16,0-2 0-16,-1 2 1 16,-4-2-1-16,3 4 0 15,0-1 0-15,-4 1 0 0,-1-1 0 16,2 1 0-16,-2 0 0 15,-2 1 0-15,-2-1 0 16,2 3 0-16,-3-1 0 16,-1-1 1-16,-3 2-1 0,-2 2 0 15,-2 2 0-15,-2-3 0 16,0 3 0-16,-3 0 0 16,-2-3 0-16,-3 3-1 15,0 0 1-15,-2 0 0 0,0 0 0 16,0 0 0-16,-5 0 0 15,0 0 0-15,3 0 0 16,-4 3 0-16,-2 0 0 16,1-3 0-16,0 2 0 0,-1 1 0 15,-2 1 0-15,0-1 0 16,-1 2 0-16,1-1 0 16,0 1 0-16,-2 0 0 15,2-2 1-15,-1 2-1 0,2-3 1 16,-2 1-1-16,1-1 1 15,1 0-1-15,-2-2 1 16,1 3-1-16,-2-3 0 16,-1 2 0-16,1-2 0 0,-1 3 0 15,0-3 0-15,3 3 0 16,2-3 0-16,3 1 1 16,3-1-1-16,-4 0 0 15,6 0 1-15,0 0-1 0,2-1 0 16,-2-2 1-16,2 0-1 15,3 1 0-15,-2-1 1 16,5-1-1-16,-1-1 1 16,0-3-1-16,2 3 0 15,1 0 1-15,3-4-1 0,1 2 1 16,-1-4 0-16,1 4-1 16,6-3 1-16,1 0 0 15,0-1 0-15,-1-1 1 0,5 0-1 16,-3 0 0-16,5-1 1 15,-2 4-1-15,2-4 0 16,1 4 0-16,-1-1 0 16,2-1 0-16,-2 1 0 0,-2-3-1 15,2 7 0-15,-5-4 0 16,5 3 0-16,-4-1 0 16,4-1 0-16,-2 1 0 15,-3 2 0-15,4 2 0 0,-3-4 0 16,2 6 0-16,-3-3 0 15,-2 2 0-15,-2 3 0 16,-1-2 0-16,-2 2-1 16,-1 0 1-16,-2 0 1 15,-1 2-2-15,-2 1 1 0,1-3 0 16,-3 3 0-16,3-3 0 16,-3 0 0-16,1 0 0 15,1 0 0-15,2 0 0 0,-4-3 0 16,0 0 0-16,2 1 0 15,-2 0 0-15,4-2 0 16,-4 2 0-16,0 0 0 16,-3-1 0-16,-2 1 0 0,0-1 1 15,-1-2-1-15,-1 2 0 16,0-1 0-16,0-1 0 16,0 0 0-16,0 0 0 15,0-2 0-15,2 2 0 16,0-3 0-16,-2 4 0 15,3-1 0-15,-6-1 0 0,3 2 0 16,0 2 0-16,-5-6-1 16,4 5 1-16,-2 1 0 15,1-3 1-15,1 3-1 0,3-4 0 16,0 6 0-16,-1-3 0 16,6 2 0-16,1 1 0 15,2 0 0-15,-1 0 0 0,4 0 0 16,-1 0 0-16,6 0 0 15,-1 1-1-15,3-1 1 16,1 0 0-16,2 3 0 16,2-3 0-16,2 0 0 0,3 0 0 15,-1 0 0-15,0 0 0 16,4-3 0-16,-4 3 0 16,1 0-1-16,5 0 1 15,-6 0 0-15,4 3-1 16,-1-1 1-16,0 4 0 15,6-1-1-15,-4 2 1 0,6 4-1 16,-1-7 1-16,6 7-1 16,-1-4 0-16,2 0 1 15,0 3-1-15,-2-3 0 0,3 5 0 16,1 3 1-16,-3 1-1 16,-2 0 1-16,1 2-1 15,-4 2 0-15,3 2 1 0,0 0 0 16,-1-4-1-16,2 2 1 15,3-3 0-15,3 3-1 16,-3-3 1-16,8-2-1 16,-3 3 0-16,2 2 1 0,3 3-1 15,0 0 0-15,3 4 1 16,0 1 0-16,2 6-1 16,0 1 0-16,0 0 1 15,0 4 0-15,2 1-1 16,2 5 2-16,2-6-1 0,1 3 1 15,-1 0-1-15,1-1 1 16,2-2-1-16,4 0 1 16,-3 2 0-16,2-8-2 15,-1 5 1-15,1-3-1 0,3-3 1 16,0 0 0-16,0 0 0 16,2-5 0-16,-2-2 0 15,2 2 0-15,3-4 0 0,3-1 0 16,-2-2 0-16,5 2 1 15,1-1-1-15,3-2 0 16,5 3 1-16,2-2 0 16,6-1 0-16,0 1-4 0,13 1-11 15,-6-2-67-15,14-4-1 16</inkml:trace>
  <inkml:trace contextRef="#ctx0" brushRef="#br0" timeOffset="11829.1029">1928 6970 120 0,'0'0'7'16,"0"0"6"-16,-11-5 4 16,11 5 4-16,0 0 2 0,0 0-1 15,-13-4-1-15,13 4-1 16,0 0-5-16,0 0-5 16,0 0-3-16,7-3-3 15,-7 3 0-15,17 0 1 0,-4-2 1 16,4-1 2-16,9 0-2 15,-3 3 1-15,7-1-1 16,0-2-1-16,2 0-1 0,5 1 1 16,-2-1-2-16,2 3 1 15,-6 0-1-15,10 0 1 16,-6 0-2-16,7 0 1 16,-5 3-1-16,1-1 0 0,0 4 2 15,2-2-3-15,4 4 1 16,-2-4 0-16,5 4 0 15,1-3 0-15,2 2 0 16,6-4 0-16,2 2 0 16,0-2 0-16,2 0 0 0,6-2 0 15,-2 2-1-15,-2 0 0 16,0-3-1-16,-2 5 1 16,0-3-1-16,-3 3 0 0,-1 0 0 15,-2 0 0-15,2-1 1 16,1 2-1-16,3-2 1 15,0-1-1-15,-2 2 1 16,3-2-1-16,-1-2 0 16,-3 2 0-16,-4 2 1 15,3-5-1-15,-2 3 0 0,-3-1 0 16,-2 1 1-16,1-3-1 16,-2 2 0-16,1-2 1 0,1 0-1 15,-4 0 1-15,2 0-1 16,2 0 1-16,-3 0-1 15,3 0 1-15,-1 0-1 16,-1 0 0-16,1 0 0 16,0 0 0-16,0 0 0 0,-3 0 1 15,2 0-1-15,-1 0 0 16,3 0 0-16,-3 2 1 16,0-2-1-16,3 0 1 15,3 0 0-15,2 0 0 16,1 0 0-16,3-2-1 0,1 0 1 15,5-3 0-15,-4 2 0 16,4-2-1-16,1 1 1 16,-7-2-1-16,1 1 1 15,0 1 0-15,2-2 0 0,-2 5 0 16,1-5 0-16,2 1 0 16,1 3 0-16,1-3-1 0,-1 3 1 15,-1-1 0-15,1 1 0 16,-2-1 1-16,3 3-2 15,-6 0 1-15,9 0 0 16,-1 0 1-16,-2 0 0 0,4 0 0 16,-2 0 0-16,3 0 0 15,-1 0 0-15,3 0 0 16,-1-3-1-16,0 2 1 16,1 1-1-16,1-3 1 15,-4 0-1-15,0 1 0 16,4-1 0-16,-4 0 0 15,1 0 0-15,0-1 0 0,4 1 1 16,-5-2-1-16,2 0 0 16,0 1 0-16,-4 1 0 15,4-2 0-15,-4 1 0 0,-1-2 0 16,-1 1-1-16,2 1 1 16,-3-2 0-16,1 2-1 0,0-1 1 15,0-3-1-15,-4 4 1 16,2-1-1-16,-1-1 0 15,-5 2 1-15,1 1-1 16,-3 1 0-16,-1-1 1 0,0 1-1 16,1 2 0-16,-2-4 1 15,1 4-1-15,-2 0 0 16,3 0 1-16,-2-1-1 16,-2 1 1-16,4 0-1 0,-3-3 0 15,1 3 1 1,-2 0-1-16,2 0 0 0,-1 0 0 15,-3-3 1-15,-1 3-1 16,5 0 0-16,-7 0 0 16,1 0 1-16,1-2-1 15,-1-1 0-15,0 1 1 0,3 2-1 16,-2-3 0-16,-2 3 0 16,4-2 0-16,1 2 0 0,-2 0 0 15,-3 0 0-15,2 0 0 16,2 0 0-16,0 0 0 15,-6 0 1-15,7 0-1 16,-5 0 0-16,2 0 0 0,-1 0 0 16,3 0 0-16,-3 0 0 15,0 0 1-15,1 2-1 16,-2-2 0-16,-3 0 0 16,4 0 0-16,-8 0 1 15,2 3-1-15,-4-3 0 0,2 2 0 16,-1 1 0-16,-1-1 0 15,-2-2 0-15,2 3 0 16,0-3 0-16,-6 3 0 16,9-3 1-16,-11 0-1 15,1 0 0-15,0 0 0 0,-6 0 0 16,1 0 0-16,0 0 0 16,0 0 0-16,-1 0 0 0,-1-3 0 15,2 3 0-15,2 0 0 16,-4 0 0-16,2-3 1 15,3 3-1-15,-4-2 0 16,3-1 0-16,-4 1 1 0,2 2-1 16,-4-3 0-16,4 1 0 15,3-3 0-15,-3 3 1 16,0-1-1-16,0-1 0 16,0 1 0-16,-1-2 0 0,1 2 0 15,0-2 0-15,-5 3 1 16,2-3-1-16,-2 3 0 15,2-3 0-15,-1 2 1 16,-2 1-1-16,-1-4 0 16,1 2 1-16,-1-1-1 15,-3 2 1-15,0-1 0 0,-3-1 1 16,1 0-1-16,-1-1 1 16,1 2-1-16,-7-4 1 0,-6 8-1 15,13-10 1-15,-13 10-2 16,13-12 0-16,-13 12 0 15,3-10 0-15,-3 10 0 16,0 0 0-16,5-7 0 0,-5 7 0 16,0 0 0-16,2-13 0 15,-2 13 0-15,4-9 0 16,-4-2 0-16,0 11-18 0,6-24-32 16,4 10-36-1,2 0-1-15</inkml:trace>
  <inkml:trace contextRef="#ctx0" brushRef="#br0" timeOffset="20592.4633">1711 6430 264 0,'0'0'1'0,"0"0"2"16,0 6 2-16,0 0 1 0,0 8 0 15,0 5 1-15,2 4 0 16,2 6 0-16,6 10 0 16,-1 4-2-16,0 1-2 15,3 3-1-15,-1 3-1 0,-2-5-1 16,1 2-3-16,1-11-6 16,-6-3-3-16,2-6-7 15,-2-4-21-15,0-14-20 16,-5-9-10-16</inkml:trace>
  <inkml:trace contextRef="#ctx0" brushRef="#br0" timeOffset="21164.0939">1800 6394 202 0,'0'0'1'0,"0"0"3"0,0 15 2 16,0 1 0-16,0 1 0 16,0 11 2-16,0 5 0 15,0 6 1-15,3 3-2 0,-1 0-1 16,0 0-3 0,1-4-1-16,2-6-2 0,-5-8-15 15,5-1-13-15,-5-10-2 16,0-13-1-16,0 0-2 15,0-8-1-15,0-12 1 0,0-3 2 16,-5-6 17-16,2-8 14 16,1 2 5-1,2-4 4-15,-3 2 4 0,3 4 4 16,0 9 8-16,0 1 11 16,0 8 4-16,0 15-2 0,0 0-4 15,13 8-3-15,-5 12-6 16,-1 2-1-16,0 10-7 15,3 6-9-15,-2 1-5 0,-1 1-2 16,0-6 0-16,-4-2-1 16,-3-7-4-16,2-5-3 15,-2-7-1-15,0-13-1 16,0 0 0-16,-9-13 1 0,1-7-1 16,4-3-1-16,-7-4 3 15,6-4 4-15,-2 5 1 16,2-3 3-16,3 11 6 15,2 4 1-15,0 14 1 0,0 0-1 16,9 10 1 0,-1 17-4-16,5 0-6 0,-6 11-17 15,2-9-42-15,7 11-11 16</inkml:trace>
  <inkml:trace contextRef="#ctx0" brushRef="#br0" timeOffset="22611.351">12951 6222 375 0,'0'0'1'0,"0"0"1"15,0 0 3-15,0 0 2 16,0 0 1-16,0 0 1 0,0 0 0 16,3 7 1-16,-3 9 0 15,3 11-1-15,-3 10-2 16,0 6-2-16,0 8 0 15,0 6-2-15,-3 3 0 0,3-3-1 16,-5-5-1-16,5-11 0 16,-4-3-1-16,0-11 1 15,3-8-1-15,1-5 0 16,0-14 0-16,0 0 0 16,0 0-1-16,0-23 1 0,0-7 0 15,5-11 0-15,1-9 0 16,0-8 0-16,7 2-1 15,-2-1 1-15,-1 10-1 16,0 5 1-16,0 12-1 0,-5 13 1 16,-5 17 0-16,13 0 0 15,-13 19 1-15,0 11 0 16,0 7 0-16,0 5-1 0,-2 8 1 16,-4-3 0-16,1 1-1 15,0-9-1-15,-2-4-7 16,7-8-32-16,-5-10-40 15,3-7-2-15</inkml:trace>
  <inkml:trace contextRef="#ctx0" brushRef="#br0" timeOffset="34347.1276">2387 8735 111 0,'0'0'5'0,"7"1"3"15,6 5 6-15,1-4 4 0,14 3 5 16,3 0 2-16,18-3 2 16,10 4 1-16,11-6-2 15,10 0-3-15,9 0-4 16,8-6-4-16,7 3-2 0,10-6-2 16,3 4-2-16,0-2 0 15,5 2-2-15,2 2-1 16,3 1-1-16,2-3 0 15,3 3-1-15,-2-1-1 0,1 3 0 16,6-2 0-16,-3-1 0 16,8 3-1-16,-7 0 0 15,8 0 0-15,2-2-1 16,-2 2 1-16,4 0-1 16,-3 0 1-16,1 0-2 15,-4 0 1-15,1 0 1 0,0 2-2 16,-6 1 0-16,-1 2 1 15,-4 0-1-15,1-1 1 0,0-1-1 16,-3-1 1-16,0 1-1 16,-2 0 1-16,0-3 0 15,-2 0-1-15,-1 0 1 16,0-3 0-16,0-5 0 0,-2 4 0 16,2-1-1-16,0-5 1 15,1 0 0-15,-6 0 0 16,4 0-1-16,-2 0 1 15,-4 0 0-15,-3 0-1 0,-5 0 1 16,3 3 0-16,-2-1 0 16,-4 1 0-16,-3 2-1 15,-4-2 1-15,-5 2 0 16,1 2 0-16,-3-1-1 0,-5 4 0 16,-5-3 1-1,-3 3-1-15,1 0 0 0,-3 0 0 16,-2 0 0-16,0 0 1 15,-4 0-1-15,1 0 1 0,1 0-1 16,1 0 1-16,0 0-1 16,-1 0 1-16,-1 0-1 15,0 0 1-15,2 0-1 0,1 0 1 16,2 0-1-16,-3 0 1 16,1 0-1-16,4 0 1 15,-1 0-1-15,2 0 1 16,1 0-1-16,-1 0 1 15,5-2-1-15,-1-1 0 0,0 0 1 16,3 3-1-16,-3-2 1 16,4 2-1-16,2-2 0 15,-1 2 1-15,1 0-1 16,-1-2 1-16,3 2-1 16,0-3 0-16,-2 3 1 0,2-3-1 15,-3 1 1-15,3-1-1 16,-1 0 0-16,0 3 0 15,1-1 0-15,0-2 0 0,2 0 0 16,-1 3 0-16,0 0 0 16,2 0 0-16,-8-3 1 15,-2 3-1-15,-1 0-1 0,-6 0 1 16,1 0 0-16,-3-2 0 16,-5 2 1-16,0-1-1 15,-1 1 0-15,-3 0 0 16,0-5 0-16,-2 5 0 15,-8-4 2-15,-3 2-1 0,1-4 0 16,-5-1 0-16,-9 2 0 16,0 0 1-16,-2 1-1 15,-3-2 0-15,-4 2-1 16,-2 1 0-16,2 1 0 16,-2-1 0-16,0 1-1 15,-1 0 1-15,1-1 0 0,-2 1 0 16,-1-1 0-16,-4 0 0 15,1 1 0-15,1-2 0 0,-2 1 1 16,2-2-1-16,2-1 0 16,-2 2 0-16,1-2 0 15,2-2 0-15,2-1 0 0,2 2 0 16,0-3 0-16,4 0 0 16,-1-2 0-16,-1 0 0 15,-1 0 0-15,-2-2 0 16,-3 2 0-16,0-3 1 15,-6 0-1-15,-2 0 1 0,-3-2 0 16,0-2 0-16,-1-4 0 16,0 0-1-16,0-3 1 15,-5-3-1-15,5-5 0 16,-4 2-1-16,1 0 1 0,-1-5-1 16,0-1 0-1,-3 4-1-15,0-1 1 0,-2 0 0 16,-2 1 1-16,1-4 0 15,-1 2 1-15,-3 1 0 0,1 1 1 16,-3-1 0-16,2 3 1 16,-2 4-1-16,0 6 0 15,0 2-1-15,0 8 0 16,0-1-2-16,0 13-3 0,0-7-4 16,0 7-3-16,-12 3-7 15,-1 4-27-15,-4 6-39 16,-5-2-4-16</inkml:trace>
  <inkml:trace contextRef="#ctx0" brushRef="#br0" timeOffset="35286.1385">1730 7511 239 0,'0'0'5'16,"0"-8"4"-16,0 8 2 15,0-13-2-15,0 13-1 0,0 0 0 16,0 0 2-16,6 18-1 16,-6 19-4-16,0 13-2 15,-3 15-2-15,3 24 4 16,4 10 2 0,4 2-1-16,2 3 0 15,3-7 0-15,1-2 0 0,2-12-2 16,1-4 0-16,-7-21 0 15,0-7-3-15,0-3 2 0,-3-9-6 16,-1-7-6-16,1-9-10 16,-2 0-9-16,-5-23-37 15,9 1-10-15</inkml:trace>
  <inkml:trace contextRef="#ctx0" brushRef="#br0" timeOffset="45359.4957">1840 7749 190 0,'0'0'6'0,"0"0"5"16,0 0 4-16,0 0 2 16,0 0 0-16,0 0 1 0,-10 7 4 15,8 10-2-15,2 8-2 16,-3 7-6-16,3 13-1 15,0 8-2-15,5 8 1 16,2 6 0-16,3 2-4 16,5 3 0-16,0 0 0 0,3-9-3 15,2-2-1-15,2-7-1 16,-1-9 0-16,3-6-3 16,3-4 0-16,-3-8-4 15,4 0-4-15,-1-9-7 0,1 2-9 16,-1-13-34-16,1 10-18 15</inkml:trace>
  <inkml:trace contextRef="#ctx0" brushRef="#br0" timeOffset="45641.0655">1890 8410 293 0,'0'0'2'16,"2"7"-1"-16,8 11 0 0,5 1 1 15,7 7 0-15,5 2 1 16,5 9-1-16,7-1 1 15,-2-2 0-15,5 3-7 16,-5-8-18-16,8 0-41 16,-15-12-5-16</inkml:trace>
  <inkml:trace contextRef="#ctx0" brushRef="#br0" timeOffset="45775.3358">2262 8722 310 0,'0'0'1'0,"3"13"-4"0,-1-4-17 16,-2 6-44-16,10 0-4 15</inkml:trace>
  <inkml:trace contextRef="#ctx0" brushRef="#br0" timeOffset="46408.4218">1785 7833 101 0,'0'0'6'0,"0"0"1"15,0 7 2-15,0-7 1 0,0 0-1 16,0 0 1-16,0 16 1 16,0-4-1-1,0-3-3-15,2 6-2 0,-2-5-4 16,3 5 1-16,-3-15 0 15,0 20 1-15,0-20-1 16,0 0 0-16,5-15 2 0,-5-10-1 16,0 3-1-16,0-8 3 15,0-5-2-15,-5-2 3 0,2 0-1 16,-2-3 3-16,-2 8 1 16,5 8 3-16,-5 1-2 15,1 8-2-15,6 15 1 16,0 0-1-16,0 13 0 0,6 15-1 15,5 12-3-15,2 16-1 16,0 0 0-16,1 6-2 16,2 3-12-16,-4-1-33 15,1-17-23-15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3B82EB1-B157-497A-B3B0-151FD3C30A73}" type="datetimeFigureOut">
              <a:rPr lang="en-CA"/>
              <a:pPr>
                <a:defRPr/>
              </a:pPr>
              <a:t>2021-04-17</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2C65C7-A042-4799-86BB-627996430EC7}" type="slidenum">
              <a:rPr lang="en-CA" altLang="en-US"/>
              <a:pPr>
                <a:defRPr/>
              </a:pPr>
              <a:t>‹#›</a:t>
            </a:fld>
            <a:endParaRPr lang="en-CA" altLang="en-US"/>
          </a:p>
        </p:txBody>
      </p:sp>
    </p:spTree>
    <p:extLst>
      <p:ext uri="{BB962C8B-B14F-4D97-AF65-F5344CB8AC3E}">
        <p14:creationId xmlns:p14="http://schemas.microsoft.com/office/powerpoint/2010/main" val="1626888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7895E2-9FCB-4111-942F-7A6951F58E06}" type="slidenum">
              <a:rPr lang="en-US" altLang="en-US" smtClean="0"/>
              <a:pPr/>
              <a:t>1</a:t>
            </a:fld>
            <a:endParaRPr lang="en-US" altLang="en-US"/>
          </a:p>
        </p:txBody>
      </p:sp>
    </p:spTree>
    <p:extLst>
      <p:ext uri="{BB962C8B-B14F-4D97-AF65-F5344CB8AC3E}">
        <p14:creationId xmlns:p14="http://schemas.microsoft.com/office/powerpoint/2010/main" val="230349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 name="Group 11"/>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07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10"/>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9006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742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7790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1573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3026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MECH">
    <p:spTree>
      <p:nvGrpSpPr>
        <p:cNvPr id="1" name=""/>
        <p:cNvGrpSpPr/>
        <p:nvPr/>
      </p:nvGrpSpPr>
      <p:grpSpPr>
        <a:xfrm>
          <a:off x="0" y="0"/>
          <a:ext cx="0" cy="0"/>
          <a:chOff x="0" y="0"/>
          <a:chExt cx="0" cy="0"/>
        </a:xfrm>
      </p:grpSpPr>
      <p:pic>
        <p:nvPicPr>
          <p:cNvPr id="4"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1"/>
          <p:cNvGrpSpPr>
            <a:grpSpLocks/>
          </p:cNvGrpSpPr>
          <p:nvPr/>
        </p:nvGrpSpPr>
        <p:grpSpPr bwMode="auto">
          <a:xfrm>
            <a:off x="2133600" y="64770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 name="Title 1"/>
          <p:cNvSpPr>
            <a:spLocks noGrp="1"/>
          </p:cNvSpPr>
          <p:nvPr>
            <p:ph type="title"/>
          </p:nvPr>
        </p:nvSpPr>
        <p:spPr>
          <a:xfrm>
            <a:off x="304801" y="274638"/>
            <a:ext cx="8518523" cy="943927"/>
          </a:xfrm>
        </p:spPr>
        <p:txBody>
          <a:bodyPr>
            <a:normAutofit/>
          </a:bodyPr>
          <a:lstStyle>
            <a:lvl1pPr>
              <a:defRPr sz="3600"/>
            </a:lvl1pPr>
          </a:lstStyle>
          <a:p>
            <a:r>
              <a:rPr lang="en-US" dirty="0"/>
              <a:t>Click to edit Master title style</a:t>
            </a:r>
          </a:p>
        </p:txBody>
      </p:sp>
      <p:sp>
        <p:nvSpPr>
          <p:cNvPr id="8" name="Content Placeholder 7"/>
          <p:cNvSpPr>
            <a:spLocks noGrp="1"/>
          </p:cNvSpPr>
          <p:nvPr>
            <p:ph sz="quarter" idx="1"/>
          </p:nvPr>
        </p:nvSpPr>
        <p:spPr>
          <a:xfrm>
            <a:off x="304801" y="1418272"/>
            <a:ext cx="8518524" cy="5058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Date Placeholder 16"/>
          <p:cNvSpPr>
            <a:spLocks noGrp="1"/>
          </p:cNvSpPr>
          <p:nvPr>
            <p:ph type="dt" sz="half" idx="10"/>
          </p:nvPr>
        </p:nvSpPr>
        <p:spPr>
          <a:xfrm>
            <a:off x="457200" y="6492875"/>
            <a:ext cx="2133600" cy="365125"/>
          </a:xfrm>
        </p:spPr>
        <p:txBody>
          <a:bodyPr/>
          <a:lstStyle/>
          <a:p>
            <a:pPr>
              <a:defRPr/>
            </a:pPr>
            <a:fld id="{1B5DDA5B-0DCC-4B35-8048-DB090EE34DE8}" type="datetime3">
              <a:rPr lang="en-CA" smtClean="0"/>
              <a:pPr>
                <a:defRPr/>
              </a:pPr>
              <a:t>17 April 2021</a:t>
            </a:fld>
            <a:endParaRPr lang="en-CA"/>
          </a:p>
        </p:txBody>
      </p:sp>
      <p:sp>
        <p:nvSpPr>
          <p:cNvPr id="18" name="Slide Number Placeholder 17"/>
          <p:cNvSpPr>
            <a:spLocks noGrp="1"/>
          </p:cNvSpPr>
          <p:nvPr>
            <p:ph type="sldNum" sz="quarter" idx="11"/>
          </p:nvPr>
        </p:nvSpPr>
        <p:spPr>
          <a:xfrm>
            <a:off x="6629400" y="6492875"/>
            <a:ext cx="2133600" cy="365125"/>
          </a:xfrm>
        </p:spPr>
        <p:txBody>
          <a:bodyPr/>
          <a:lstStyle/>
          <a:p>
            <a:pPr>
              <a:defRPr/>
            </a:pPr>
            <a:fld id="{329D9082-6628-4ABA-973B-A62DDACA0227}" type="slidenum">
              <a:rPr lang="en-CA" altLang="en-US" smtClean="0"/>
              <a:pPr>
                <a:defRPr/>
              </a:pPr>
              <a:t>‹#›</a:t>
            </a:fld>
            <a:endParaRPr lang="en-CA" altLang="en-US" dirty="0"/>
          </a:p>
        </p:txBody>
      </p:sp>
      <p:sp>
        <p:nvSpPr>
          <p:cNvPr id="19" name="Footer Placeholder 18"/>
          <p:cNvSpPr>
            <a:spLocks noGrp="1"/>
          </p:cNvSpPr>
          <p:nvPr>
            <p:ph type="ftr" sz="quarter" idx="12"/>
          </p:nvPr>
        </p:nvSpPr>
        <p:spPr>
          <a:xfrm>
            <a:off x="3124200" y="6492240"/>
            <a:ext cx="3505200" cy="365125"/>
          </a:xfrm>
        </p:spPr>
        <p:txBody>
          <a:bodyPr/>
          <a:lstStyle/>
          <a:p>
            <a:pPr>
              <a:defRPr/>
            </a:pPr>
            <a:r>
              <a:rPr lang="en-IN" dirty="0"/>
              <a:t>DE  ZG561</a:t>
            </a:r>
            <a:r>
              <a:rPr lang="en-CA" dirty="0"/>
              <a:t>, MECHANISMS AND ROBOTICS</a:t>
            </a:r>
          </a:p>
        </p:txBody>
      </p:sp>
    </p:spTree>
    <p:extLst>
      <p:ext uri="{BB962C8B-B14F-4D97-AF65-F5344CB8AC3E}">
        <p14:creationId xmlns:p14="http://schemas.microsoft.com/office/powerpoint/2010/main" val="100312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3DE923C3-CD8C-4738-95ED-94BC2E42DD68}" type="datetime3">
              <a:rPr lang="en-CA" smtClean="0"/>
              <a:pPr>
                <a:defRPr/>
              </a:pPr>
              <a:t>17 April 2021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a:t>DE  ZG561, MECHANISMS AND ROBOTICS</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329D9082-6628-4ABA-973B-A62DDACA0227}"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7" r:id="rId5"/>
    <p:sldLayoutId id="2147483708" r:id="rId6"/>
    <p:sldLayoutId id="2147483709" r:id="rId7"/>
    <p:sldLayoutId id="2147483696" r:id="rId8"/>
    <p:sldLayoutId id="2147483710" r:id="rId9"/>
    <p:sldLayoutId id="2147483711" r:id="rId10"/>
    <p:sldLayoutId id="2147483712" r:id="rId11"/>
    <p:sldLayoutId id="2147483713" r:id="rId12"/>
    <p:sldLayoutId id="2147483714" r:id="rId13"/>
    <p:sldLayoutId id="2147483715" r:id="rId14"/>
    <p:sldLayoutId id="2147483716" r:id="rId15"/>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8.xml"/><Relationship Id="rId5" Type="http://schemas.openxmlformats.org/officeDocument/2006/relationships/image" Target="../media/image6.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1.xml"/><Relationship Id="rId1" Type="http://schemas.openxmlformats.org/officeDocument/2006/relationships/slideLayout" Target="../slideLayouts/slideLayout8.xml"/><Relationship Id="rId5" Type="http://schemas.openxmlformats.org/officeDocument/2006/relationships/image" Target="../media/image28.emf"/><Relationship Id="rId4" Type="http://schemas.openxmlformats.org/officeDocument/2006/relationships/customXml" Target="../ink/ink2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customXml" Target="../ink/ink27.xml"/><Relationship Id="rId5" Type="http://schemas.openxmlformats.org/officeDocument/2006/relationships/image" Target="../media/image36.emf"/><Relationship Id="rId4" Type="http://schemas.openxmlformats.org/officeDocument/2006/relationships/customXml" Target="../ink/ink26.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gif"/><Relationship Id="rId1" Type="http://schemas.openxmlformats.org/officeDocument/2006/relationships/slideLayout" Target="../slideLayouts/slideLayout8.xml"/><Relationship Id="rId5" Type="http://schemas.openxmlformats.org/officeDocument/2006/relationships/image" Target="../media/image40.emf"/><Relationship Id="rId4" Type="http://schemas.openxmlformats.org/officeDocument/2006/relationships/customXml" Target="../ink/ink29.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slideLayout" Target="../slideLayouts/slideLayout8.xml"/><Relationship Id="rId5" Type="http://schemas.openxmlformats.org/officeDocument/2006/relationships/image" Target="../media/image43.emf"/><Relationship Id="rId4" Type="http://schemas.openxmlformats.org/officeDocument/2006/relationships/customXml" Target="../ink/ink30.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5.jpg"/><Relationship Id="rId1" Type="http://schemas.openxmlformats.org/officeDocument/2006/relationships/slideLayout" Target="../slideLayouts/slideLayout8.xml"/><Relationship Id="rId6" Type="http://schemas.openxmlformats.org/officeDocument/2006/relationships/image" Target="../media/image47.emf"/><Relationship Id="rId5" Type="http://schemas.openxmlformats.org/officeDocument/2006/relationships/customXml" Target="../ink/ink33.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8.xml"/><Relationship Id="rId5" Type="http://schemas.openxmlformats.org/officeDocument/2006/relationships/image" Target="../media/image8.emf"/><Relationship Id="rId4" Type="http://schemas.openxmlformats.org/officeDocument/2006/relationships/customXml" Target="../ink/ink4.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8.xml"/><Relationship Id="rId6" Type="http://schemas.openxmlformats.org/officeDocument/2006/relationships/image" Target="../media/image51.emf"/><Relationship Id="rId5" Type="http://schemas.openxmlformats.org/officeDocument/2006/relationships/customXml" Target="../ink/ink34.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2.emf"/><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8.xml"/><Relationship Id="rId5" Type="http://schemas.openxmlformats.org/officeDocument/2006/relationships/image" Target="../media/image14.emf"/><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0" y="3505200"/>
            <a:ext cx="6400800" cy="1524000"/>
          </a:xfrm>
        </p:spPr>
        <p:txBody>
          <a:bodyPr/>
          <a:lstStyle/>
          <a:p>
            <a:pPr fontAlgn="auto">
              <a:spcAft>
                <a:spcPts val="0"/>
              </a:spcAft>
              <a:defRPr/>
            </a:pPr>
            <a:r>
              <a:rPr lang="en-US" sz="3600" dirty="0"/>
              <a:t>Mechanisms and Robotics</a:t>
            </a:r>
            <a:br>
              <a:rPr lang="en-US" sz="3600" dirty="0"/>
            </a:br>
            <a:r>
              <a:rPr lang="en-US" sz="3600" dirty="0"/>
              <a:t/>
            </a:r>
            <a:br>
              <a:rPr lang="en-US" sz="3600" dirty="0"/>
            </a:br>
            <a:r>
              <a:rPr lang="en-US" sz="3600" dirty="0"/>
              <a:t>		</a:t>
            </a:r>
            <a:r>
              <a:rPr lang="en-IN" sz="3600" dirty="0"/>
              <a:t> DE </a:t>
            </a:r>
            <a:r>
              <a:rPr lang="en-IN" sz="3600" dirty="0" smtClean="0"/>
              <a:t>ES </a:t>
            </a:r>
            <a:r>
              <a:rPr lang="en-IN" sz="3600" dirty="0"/>
              <a:t>ZG561</a:t>
            </a:r>
            <a:endParaRPr lang="en-US" sz="3600" dirty="0"/>
          </a:p>
        </p:txBody>
      </p:sp>
      <p:sp>
        <p:nvSpPr>
          <p:cNvPr id="15363" name="Content Placeholder 5"/>
          <p:cNvSpPr>
            <a:spLocks noGrp="1"/>
          </p:cNvSpPr>
          <p:nvPr>
            <p:ph sz="quarter" idx="13"/>
          </p:nvPr>
        </p:nvSpPr>
        <p:spPr>
          <a:xfrm>
            <a:off x="2195736" y="5410200"/>
            <a:ext cx="6338664" cy="533400"/>
          </a:xfrm>
        </p:spPr>
        <p:txBody>
          <a:bodyPr/>
          <a:lstStyle/>
          <a:p>
            <a:pPr>
              <a:spcBef>
                <a:spcPct val="0"/>
              </a:spcBef>
            </a:pPr>
            <a:r>
              <a:rPr lang="en-US" altLang="en-US" sz="3200" b="1" dirty="0" smtClean="0">
                <a:solidFill>
                  <a:srgbClr val="FF0000"/>
                </a:solidFill>
              </a:rPr>
              <a:t>Lecture-15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Textual Programming Languages </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v"/>
            </a:pPr>
            <a:r>
              <a:rPr lang="en-US" sz="2000" dirty="0" smtClean="0"/>
              <a:t>English-like Commands  are used similar to Computer programming.</a:t>
            </a:r>
          </a:p>
          <a:p>
            <a:pPr marL="0" indent="0" algn="just">
              <a:buNone/>
            </a:pPr>
            <a:r>
              <a:rPr lang="en-US" sz="2000" b="1" dirty="0" smtClean="0"/>
              <a:t>History:</a:t>
            </a:r>
          </a:p>
          <a:p>
            <a:pPr algn="just">
              <a:buFont typeface="Wingdings" panose="05000000000000000000" pitchFamily="2" charset="2"/>
              <a:buChar char="v"/>
            </a:pPr>
            <a:r>
              <a:rPr lang="en-US" sz="2000" dirty="0" smtClean="0"/>
              <a:t>WAVE was the first Robot programming language developed, in 1973 by Stanford University Artificial intelligence Laboratory.</a:t>
            </a:r>
          </a:p>
          <a:p>
            <a:pPr lvl="1" algn="just">
              <a:buFont typeface="Wingdings" panose="05000000000000000000" pitchFamily="2" charset="2"/>
              <a:buChar char="v"/>
            </a:pPr>
            <a:r>
              <a:rPr lang="en-US" sz="2000" dirty="0" smtClean="0"/>
              <a:t>Robot was interfaced with a machine vision system using Wave</a:t>
            </a:r>
          </a:p>
          <a:p>
            <a:pPr algn="just">
              <a:buFont typeface="Wingdings" panose="05000000000000000000" pitchFamily="2" charset="2"/>
              <a:buChar char="v"/>
            </a:pPr>
            <a:r>
              <a:rPr lang="en-US" sz="2000" dirty="0" smtClean="0"/>
              <a:t>AL Was another Language developed by Stanford in 1974</a:t>
            </a:r>
          </a:p>
          <a:p>
            <a:pPr lvl="1" algn="just">
              <a:buFont typeface="Wingdings" panose="05000000000000000000" pitchFamily="2" charset="2"/>
              <a:buChar char="v"/>
            </a:pPr>
            <a:r>
              <a:rPr lang="en-US" sz="2000" dirty="0" smtClean="0"/>
              <a:t> Could control multiple arms where arm coordination was needed.</a:t>
            </a:r>
          </a:p>
          <a:p>
            <a:pPr algn="just">
              <a:buFont typeface="Wingdings" panose="05000000000000000000" pitchFamily="2" charset="2"/>
              <a:buChar char="v"/>
            </a:pPr>
            <a:r>
              <a:rPr lang="en-US" sz="2000" dirty="0" smtClean="0"/>
              <a:t>VAL (Victors’ Assembly Language named after victor </a:t>
            </a:r>
            <a:r>
              <a:rPr lang="en-US" sz="2000" dirty="0" err="1" smtClean="0"/>
              <a:t>scheinman</a:t>
            </a:r>
            <a:r>
              <a:rPr lang="en-US" sz="2000" dirty="0" smtClean="0"/>
              <a:t>)</a:t>
            </a:r>
          </a:p>
          <a:p>
            <a:pPr lvl="1" algn="just">
              <a:buFont typeface="Wingdings" panose="05000000000000000000" pitchFamily="2" charset="2"/>
              <a:buChar char="v"/>
            </a:pPr>
            <a:r>
              <a:rPr lang="en-US" sz="2000" dirty="0" smtClean="0"/>
              <a:t>VAL was the first commercially available robot textual language introduced by </a:t>
            </a:r>
            <a:r>
              <a:rPr lang="en-US" sz="2000" dirty="0" err="1" smtClean="0"/>
              <a:t>Unimation</a:t>
            </a:r>
            <a:r>
              <a:rPr lang="en-US" sz="2000" dirty="0" smtClean="0"/>
              <a:t> in 1979.</a:t>
            </a:r>
          </a:p>
          <a:p>
            <a:pPr algn="just">
              <a:buFont typeface="Wingdings" panose="05000000000000000000" pitchFamily="2" charset="2"/>
              <a:buChar char="v"/>
            </a:pPr>
            <a:r>
              <a:rPr lang="en-US" sz="2000" dirty="0" smtClean="0"/>
              <a:t>IBM introduced two languages in 1982</a:t>
            </a:r>
          </a:p>
          <a:p>
            <a:pPr lvl="1" algn="just">
              <a:buFont typeface="Wingdings" panose="05000000000000000000" pitchFamily="2" charset="2"/>
              <a:buChar char="v"/>
            </a:pPr>
            <a:r>
              <a:rPr lang="en-US" sz="2000" dirty="0" smtClean="0"/>
              <a:t>AUTOPASS – Automatic Parts assembly system.</a:t>
            </a:r>
          </a:p>
          <a:p>
            <a:pPr lvl="1" algn="just">
              <a:buFont typeface="Wingdings" panose="05000000000000000000" pitchFamily="2" charset="2"/>
              <a:buChar char="v"/>
            </a:pPr>
            <a:r>
              <a:rPr lang="en-US" sz="2000" dirty="0" smtClean="0"/>
              <a:t>AML – A Manufacturing Language</a:t>
            </a: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0200" y="720720"/>
              <a:ext cx="8658720" cy="5351040"/>
            </p14:xfrm>
          </p:contentPart>
        </mc:Choice>
        <mc:Fallback>
          <p:pic>
            <p:nvPicPr>
              <p:cNvPr id="4" name="Ink 3"/>
              <p:cNvPicPr/>
              <p:nvPr/>
            </p:nvPicPr>
            <p:blipFill>
              <a:blip r:embed="rId3"/>
              <a:stretch>
                <a:fillRect/>
              </a:stretch>
            </p:blipFill>
            <p:spPr>
              <a:xfrm>
                <a:off x="144000" y="710280"/>
                <a:ext cx="8691480" cy="5375520"/>
              </a:xfrm>
              <a:prstGeom prst="rect">
                <a:avLst/>
              </a:prstGeom>
            </p:spPr>
          </p:pic>
        </mc:Fallback>
      </mc:AlternateContent>
    </p:spTree>
    <p:extLst>
      <p:ext uri="{BB962C8B-B14F-4D97-AF65-F5344CB8AC3E}">
        <p14:creationId xmlns:p14="http://schemas.microsoft.com/office/powerpoint/2010/main" val="139872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 Programming Languages</a:t>
            </a:r>
            <a:endParaRPr lang="en-US" dirty="0"/>
          </a:p>
        </p:txBody>
      </p:sp>
      <p:sp>
        <p:nvSpPr>
          <p:cNvPr id="3" name="Content Placeholder 2"/>
          <p:cNvSpPr>
            <a:spLocks noGrp="1"/>
          </p:cNvSpPr>
          <p:nvPr>
            <p:ph idx="1"/>
          </p:nvPr>
        </p:nvSpPr>
        <p:spPr>
          <a:xfrm>
            <a:off x="304801" y="1418272"/>
            <a:ext cx="8518524" cy="5058093"/>
          </a:xfrm>
        </p:spPr>
        <p:txBody>
          <a:bodyPr>
            <a:normAutofit fontScale="77500" lnSpcReduction="20000"/>
          </a:bodyPr>
          <a:lstStyle/>
          <a:p>
            <a:pPr algn="just">
              <a:spcAft>
                <a:spcPts val="600"/>
              </a:spcAft>
              <a:buFont typeface="Wingdings" panose="05000000000000000000" pitchFamily="2" charset="2"/>
              <a:buChar char="v"/>
            </a:pPr>
            <a:r>
              <a:rPr lang="en-US" dirty="0" smtClean="0"/>
              <a:t>First Generation Languages:</a:t>
            </a:r>
          </a:p>
          <a:p>
            <a:pPr lvl="1" algn="just">
              <a:spcBef>
                <a:spcPts val="600"/>
              </a:spcBef>
              <a:spcAft>
                <a:spcPts val="600"/>
              </a:spcAft>
              <a:buFont typeface="Wingdings" panose="05000000000000000000" pitchFamily="2" charset="2"/>
              <a:buChar char="v"/>
            </a:pPr>
            <a:r>
              <a:rPr lang="en-US" sz="2000" dirty="0" smtClean="0"/>
              <a:t>Use a combination of command statements and teach pendant procedures for developing programs.</a:t>
            </a:r>
          </a:p>
          <a:p>
            <a:pPr lvl="1" algn="just">
              <a:spcBef>
                <a:spcPts val="600"/>
              </a:spcBef>
              <a:spcAft>
                <a:spcPts val="600"/>
              </a:spcAft>
              <a:buFont typeface="Wingdings" panose="05000000000000000000" pitchFamily="2" charset="2"/>
              <a:buChar char="v"/>
            </a:pPr>
            <a:r>
              <a:rPr lang="en-US" sz="2000" dirty="0" smtClean="0"/>
              <a:t>Used mainly to accomplish motion control using a textual language, Also referred to as motion level languages.</a:t>
            </a:r>
          </a:p>
          <a:p>
            <a:pPr marL="457200" lvl="1" indent="0" algn="just">
              <a:spcBef>
                <a:spcPts val="600"/>
              </a:spcBef>
              <a:spcAft>
                <a:spcPts val="600"/>
              </a:spcAft>
              <a:buNone/>
            </a:pPr>
            <a:r>
              <a:rPr lang="en-US" sz="2000" b="1" dirty="0" smtClean="0"/>
              <a:t>Features:</a:t>
            </a:r>
          </a:p>
          <a:p>
            <a:pPr lvl="1" algn="just">
              <a:spcBef>
                <a:spcPts val="600"/>
              </a:spcBef>
              <a:spcAft>
                <a:spcPts val="600"/>
              </a:spcAft>
              <a:buFont typeface="Wingdings" panose="05000000000000000000" pitchFamily="2" charset="2"/>
              <a:buChar char="v"/>
            </a:pPr>
            <a:r>
              <a:rPr lang="en-US" sz="2000" dirty="0" smtClean="0"/>
              <a:t>Ability to define manipulator motions</a:t>
            </a:r>
          </a:p>
          <a:p>
            <a:pPr lvl="1" algn="just">
              <a:spcBef>
                <a:spcPts val="600"/>
              </a:spcBef>
              <a:spcAft>
                <a:spcPts val="600"/>
              </a:spcAft>
              <a:buFont typeface="Wingdings" panose="05000000000000000000" pitchFamily="2" charset="2"/>
              <a:buChar char="v"/>
            </a:pPr>
            <a:r>
              <a:rPr lang="en-US" sz="2000" dirty="0" smtClean="0"/>
              <a:t>Use statements to define motions and teach pendant to define points locations.</a:t>
            </a:r>
          </a:p>
          <a:p>
            <a:pPr lvl="1" algn="just">
              <a:spcBef>
                <a:spcPts val="600"/>
              </a:spcBef>
              <a:spcAft>
                <a:spcPts val="600"/>
              </a:spcAft>
              <a:buFont typeface="Wingdings" panose="05000000000000000000" pitchFamily="2" charset="2"/>
              <a:buChar char="v"/>
            </a:pPr>
            <a:r>
              <a:rPr lang="en-US" sz="2000" dirty="0" smtClean="0"/>
              <a:t>Example: VAL</a:t>
            </a:r>
          </a:p>
          <a:p>
            <a:pPr marL="457200" lvl="1" indent="0" algn="just">
              <a:spcBef>
                <a:spcPts val="600"/>
              </a:spcBef>
              <a:spcAft>
                <a:spcPts val="600"/>
              </a:spcAft>
              <a:buNone/>
            </a:pPr>
            <a:endParaRPr lang="en-US" sz="2000" dirty="0"/>
          </a:p>
          <a:p>
            <a:pPr marL="457200" lvl="1" indent="0" algn="just">
              <a:spcBef>
                <a:spcPts val="600"/>
              </a:spcBef>
              <a:spcAft>
                <a:spcPts val="600"/>
              </a:spcAft>
              <a:buNone/>
            </a:pPr>
            <a:r>
              <a:rPr lang="en-US" sz="2000" b="1" dirty="0" smtClean="0"/>
              <a:t>Limitations: </a:t>
            </a:r>
          </a:p>
          <a:p>
            <a:pPr lvl="1" algn="just">
              <a:spcBef>
                <a:spcPts val="600"/>
              </a:spcBef>
              <a:spcAft>
                <a:spcPts val="600"/>
              </a:spcAft>
              <a:buFont typeface="Wingdings" panose="05000000000000000000" pitchFamily="2" charset="2"/>
              <a:buChar char="v"/>
            </a:pPr>
            <a:r>
              <a:rPr lang="en-US" sz="2000" dirty="0" smtClean="0"/>
              <a:t>Inability to specify complex arithmetic computations </a:t>
            </a:r>
          </a:p>
          <a:p>
            <a:pPr lvl="1" algn="just">
              <a:spcBef>
                <a:spcPts val="600"/>
              </a:spcBef>
              <a:spcAft>
                <a:spcPts val="600"/>
              </a:spcAft>
              <a:buFont typeface="Wingdings" panose="05000000000000000000" pitchFamily="2" charset="2"/>
              <a:buChar char="v"/>
            </a:pPr>
            <a:r>
              <a:rPr lang="en-US" sz="2000" dirty="0" smtClean="0"/>
              <a:t>Inability to use complex sensors and sensor data</a:t>
            </a:r>
          </a:p>
          <a:p>
            <a:pPr lvl="1" algn="just">
              <a:spcBef>
                <a:spcPts val="600"/>
              </a:spcBef>
              <a:spcAft>
                <a:spcPts val="600"/>
              </a:spcAft>
              <a:buFont typeface="Wingdings" panose="05000000000000000000" pitchFamily="2" charset="2"/>
              <a:buChar char="v"/>
            </a:pPr>
            <a:r>
              <a:rPr lang="en-US" sz="2000" dirty="0" smtClean="0"/>
              <a:t>Limited capacity to communicate with other computers</a:t>
            </a:r>
          </a:p>
          <a:p>
            <a:pPr lvl="1" algn="just">
              <a:spcBef>
                <a:spcPts val="600"/>
              </a:spcBef>
              <a:spcAft>
                <a:spcPts val="600"/>
              </a:spcAft>
              <a:buFont typeface="Wingdings" panose="05000000000000000000" pitchFamily="2" charset="2"/>
              <a:buChar char="v"/>
            </a:pPr>
            <a:r>
              <a:rPr lang="en-US" sz="2000" dirty="0" smtClean="0"/>
              <a:t>Cannot be extended or upgraded for future enhancements</a:t>
            </a:r>
          </a:p>
          <a:p>
            <a:pPr lvl="1" algn="just">
              <a:spcAft>
                <a:spcPts val="600"/>
              </a:spcAft>
              <a:buFont typeface="Wingdings" panose="05000000000000000000" pitchFamily="2" charset="2"/>
              <a:buChar char="v"/>
            </a:pPr>
            <a:endParaRPr lang="en-US" sz="2000" b="1" dirty="0" smtClean="0"/>
          </a:p>
          <a:p>
            <a:pPr lvl="1" algn="just">
              <a:spcAft>
                <a:spcPts val="600"/>
              </a:spcAft>
              <a:buFont typeface="Wingdings" panose="05000000000000000000" pitchFamily="2" charset="2"/>
              <a:buChar char="v"/>
            </a:pPr>
            <a:endParaRPr lang="en-US" sz="2000" dirty="0" smtClean="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57000" y="959400"/>
              <a:ext cx="8146080" cy="5728680"/>
            </p14:xfrm>
          </p:contentPart>
        </mc:Choice>
        <mc:Fallback>
          <p:pic>
            <p:nvPicPr>
              <p:cNvPr id="4" name="Ink 3"/>
              <p:cNvPicPr/>
              <p:nvPr/>
            </p:nvPicPr>
            <p:blipFill>
              <a:blip r:embed="rId3"/>
              <a:stretch>
                <a:fillRect/>
              </a:stretch>
            </p:blipFill>
            <p:spPr>
              <a:xfrm>
                <a:off x="640440" y="946440"/>
                <a:ext cx="8178840" cy="5758200"/>
              </a:xfrm>
              <a:prstGeom prst="rect">
                <a:avLst/>
              </a:prstGeom>
            </p:spPr>
          </p:pic>
        </mc:Fallback>
      </mc:AlternateContent>
    </p:spTree>
    <p:extLst>
      <p:ext uri="{BB962C8B-B14F-4D97-AF65-F5344CB8AC3E}">
        <p14:creationId xmlns:p14="http://schemas.microsoft.com/office/powerpoint/2010/main" val="3668373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 Programming Languages</a:t>
            </a:r>
            <a:endParaRPr lang="en-US" dirty="0"/>
          </a:p>
        </p:txBody>
      </p:sp>
      <p:sp>
        <p:nvSpPr>
          <p:cNvPr id="3" name="Content Placeholder 2"/>
          <p:cNvSpPr>
            <a:spLocks noGrp="1"/>
          </p:cNvSpPr>
          <p:nvPr>
            <p:ph idx="1"/>
          </p:nvPr>
        </p:nvSpPr>
        <p:spPr/>
        <p:txBody>
          <a:bodyPr>
            <a:noAutofit/>
          </a:bodyPr>
          <a:lstStyle/>
          <a:p>
            <a:pPr>
              <a:spcAft>
                <a:spcPts val="0"/>
              </a:spcAft>
              <a:buFont typeface="Wingdings" panose="05000000000000000000" pitchFamily="2" charset="2"/>
              <a:buChar char="v"/>
            </a:pPr>
            <a:r>
              <a:rPr lang="en-US" sz="1800" dirty="0" smtClean="0"/>
              <a:t>Second Generation Languages:</a:t>
            </a:r>
          </a:p>
          <a:p>
            <a:pPr marL="457200" lvl="1" indent="0">
              <a:spcAft>
                <a:spcPts val="0"/>
              </a:spcAft>
              <a:buNone/>
            </a:pPr>
            <a:r>
              <a:rPr lang="en-US" sz="1800" b="1" dirty="0" smtClean="0"/>
              <a:t>Examples</a:t>
            </a:r>
          </a:p>
          <a:p>
            <a:pPr lvl="1">
              <a:spcAft>
                <a:spcPts val="0"/>
              </a:spcAft>
              <a:buFont typeface="Wingdings" panose="05000000000000000000" pitchFamily="2" charset="2"/>
              <a:buChar char="v"/>
            </a:pPr>
            <a:r>
              <a:rPr lang="en-US" sz="1800" dirty="0" smtClean="0"/>
              <a:t>AML, RAIL, MCL, VAL II</a:t>
            </a:r>
          </a:p>
          <a:p>
            <a:pPr marL="457200" lvl="1" indent="0">
              <a:spcAft>
                <a:spcPts val="0"/>
              </a:spcAft>
              <a:buNone/>
            </a:pPr>
            <a:r>
              <a:rPr lang="en-US" sz="1800" b="1" dirty="0" smtClean="0"/>
              <a:t>Features</a:t>
            </a:r>
          </a:p>
          <a:p>
            <a:pPr lvl="1">
              <a:spcAft>
                <a:spcPts val="0"/>
              </a:spcAft>
              <a:buFont typeface="Wingdings" panose="05000000000000000000" pitchFamily="2" charset="2"/>
              <a:buChar char="v"/>
            </a:pPr>
            <a:r>
              <a:rPr lang="en-US" sz="1800" dirty="0" smtClean="0"/>
              <a:t>Motion Control</a:t>
            </a:r>
          </a:p>
          <a:p>
            <a:pPr lvl="1">
              <a:spcAft>
                <a:spcPts val="0"/>
              </a:spcAft>
              <a:buFont typeface="Wingdings" panose="05000000000000000000" pitchFamily="2" charset="2"/>
              <a:buChar char="v"/>
            </a:pPr>
            <a:r>
              <a:rPr lang="en-US" sz="1800" dirty="0" smtClean="0"/>
              <a:t>Advanced Sensor Control</a:t>
            </a:r>
          </a:p>
          <a:p>
            <a:pPr lvl="2">
              <a:spcAft>
                <a:spcPts val="0"/>
              </a:spcAft>
              <a:buFont typeface="Wingdings" panose="05000000000000000000" pitchFamily="2" charset="2"/>
              <a:buChar char="v"/>
            </a:pPr>
            <a:r>
              <a:rPr lang="en-US" sz="1800" dirty="0" smtClean="0"/>
              <a:t>Use of Analog signals</a:t>
            </a:r>
          </a:p>
          <a:p>
            <a:pPr lvl="2">
              <a:spcAft>
                <a:spcPts val="0"/>
              </a:spcAft>
              <a:buFont typeface="Wingdings" panose="05000000000000000000" pitchFamily="2" charset="2"/>
              <a:buChar char="v"/>
            </a:pPr>
            <a:r>
              <a:rPr lang="en-US" sz="1800" dirty="0" smtClean="0"/>
              <a:t>Can control gripper forces based on sensor inputs</a:t>
            </a:r>
          </a:p>
          <a:p>
            <a:pPr lvl="1">
              <a:spcAft>
                <a:spcPts val="0"/>
              </a:spcAft>
              <a:buFont typeface="Wingdings" panose="05000000000000000000" pitchFamily="2" charset="2"/>
              <a:buChar char="v"/>
            </a:pPr>
            <a:r>
              <a:rPr lang="en-US" sz="1800" dirty="0" smtClean="0"/>
              <a:t>Limited Intelligence</a:t>
            </a:r>
          </a:p>
          <a:p>
            <a:pPr lvl="2">
              <a:spcAft>
                <a:spcPts val="0"/>
              </a:spcAft>
              <a:buFont typeface="Wingdings" panose="05000000000000000000" pitchFamily="2" charset="2"/>
              <a:buChar char="v"/>
            </a:pPr>
            <a:r>
              <a:rPr lang="en-US" sz="1800" dirty="0" smtClean="0"/>
              <a:t>The robot can deal with small irregularities occurring in the work cycle.</a:t>
            </a:r>
          </a:p>
          <a:p>
            <a:pPr lvl="2">
              <a:spcAft>
                <a:spcPts val="0"/>
              </a:spcAft>
              <a:buFont typeface="Wingdings" panose="05000000000000000000" pitchFamily="2" charset="2"/>
              <a:buChar char="v"/>
            </a:pPr>
            <a:r>
              <a:rPr lang="en-US" sz="1800" dirty="0" smtClean="0"/>
              <a:t>The robot can do beyond what it is just programmed to do.</a:t>
            </a:r>
          </a:p>
          <a:p>
            <a:pPr lvl="1">
              <a:spcAft>
                <a:spcPts val="0"/>
              </a:spcAft>
              <a:buFont typeface="Wingdings" panose="05000000000000000000" pitchFamily="2" charset="2"/>
              <a:buChar char="v"/>
            </a:pPr>
            <a:r>
              <a:rPr lang="en-US" sz="1800" dirty="0" smtClean="0"/>
              <a:t>Communications and data processing.</a:t>
            </a:r>
          </a:p>
          <a:p>
            <a:pPr lvl="2">
              <a:spcAft>
                <a:spcPts val="0"/>
              </a:spcAft>
              <a:buFont typeface="Wingdings" panose="05000000000000000000" pitchFamily="2" charset="2"/>
              <a:buChar char="v"/>
            </a:pPr>
            <a:r>
              <a:rPr lang="en-US" sz="1800" dirty="0" smtClean="0"/>
              <a:t>Production records</a:t>
            </a:r>
          </a:p>
          <a:p>
            <a:pPr lvl="2">
              <a:spcAft>
                <a:spcPts val="0"/>
              </a:spcAft>
              <a:buFont typeface="Wingdings" panose="05000000000000000000" pitchFamily="2" charset="2"/>
              <a:buChar char="v"/>
            </a:pPr>
            <a:r>
              <a:rPr lang="en-US" sz="1800" dirty="0" smtClean="0"/>
              <a:t>Performance reports</a:t>
            </a:r>
          </a:p>
          <a:p>
            <a:pPr lvl="2">
              <a:spcAft>
                <a:spcPts val="0"/>
              </a:spcAft>
              <a:buFont typeface="Wingdings" panose="05000000000000000000" pitchFamily="2" charset="2"/>
              <a:buChar char="v"/>
            </a:pPr>
            <a:r>
              <a:rPr lang="en-US" sz="1800" dirty="0" smtClean="0"/>
              <a:t>Controlling activities in the work cell</a:t>
            </a:r>
          </a:p>
          <a:p>
            <a:pPr lvl="2">
              <a:spcAft>
                <a:spcPts val="0"/>
              </a:spcAft>
              <a:buFont typeface="Wingdings" panose="05000000000000000000" pitchFamily="2" charset="2"/>
              <a:buChar char="v"/>
            </a:pPr>
            <a:endParaRPr lang="en-US" sz="1800" dirty="0" smtClean="0"/>
          </a:p>
          <a:p>
            <a:pPr lvl="1">
              <a:spcAft>
                <a:spcPts val="0"/>
              </a:spcAft>
              <a:buFont typeface="Wingdings" panose="05000000000000000000" pitchFamily="2" charset="2"/>
              <a:buChar char="v"/>
            </a:pPr>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01160" y="1372320"/>
              <a:ext cx="7476120" cy="5016960"/>
            </p14:xfrm>
          </p:contentPart>
        </mc:Choice>
        <mc:Fallback>
          <p:pic>
            <p:nvPicPr>
              <p:cNvPr id="4" name="Ink 3"/>
              <p:cNvPicPr/>
              <p:nvPr/>
            </p:nvPicPr>
            <p:blipFill>
              <a:blip r:embed="rId3"/>
              <a:stretch>
                <a:fillRect/>
              </a:stretch>
            </p:blipFill>
            <p:spPr>
              <a:xfrm>
                <a:off x="984960" y="1355760"/>
                <a:ext cx="7508520" cy="5048280"/>
              </a:xfrm>
              <a:prstGeom prst="rect">
                <a:avLst/>
              </a:prstGeom>
            </p:spPr>
          </p:pic>
        </mc:Fallback>
      </mc:AlternateContent>
    </p:spTree>
    <p:extLst>
      <p:ext uri="{BB962C8B-B14F-4D97-AF65-F5344CB8AC3E}">
        <p14:creationId xmlns:p14="http://schemas.microsoft.com/office/powerpoint/2010/main" val="2460305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 Programming Languages</a:t>
            </a:r>
            <a:endParaRPr lang="en-US" dirty="0"/>
          </a:p>
        </p:txBody>
      </p:sp>
      <p:sp>
        <p:nvSpPr>
          <p:cNvPr id="3" name="Content Placeholder 2"/>
          <p:cNvSpPr>
            <a:spLocks noGrp="1"/>
          </p:cNvSpPr>
          <p:nvPr>
            <p:ph idx="1"/>
          </p:nvPr>
        </p:nvSpPr>
        <p:spPr>
          <a:xfrm>
            <a:off x="304801" y="1371600"/>
            <a:ext cx="8518524" cy="5058093"/>
          </a:xfrm>
        </p:spPr>
        <p:txBody>
          <a:bodyPr/>
          <a:lstStyle/>
          <a:p>
            <a:pPr algn="just">
              <a:spcAft>
                <a:spcPts val="1200"/>
              </a:spcAft>
              <a:buFont typeface="Wingdings" panose="05000000000000000000" pitchFamily="2" charset="2"/>
              <a:buChar char="v"/>
            </a:pPr>
            <a:r>
              <a:rPr lang="en-US" sz="2000" dirty="0" smtClean="0"/>
              <a:t>Future Generation Languages:</a:t>
            </a:r>
          </a:p>
          <a:p>
            <a:pPr algn="just">
              <a:spcAft>
                <a:spcPts val="1200"/>
              </a:spcAft>
              <a:buFont typeface="Wingdings" panose="05000000000000000000" pitchFamily="2" charset="2"/>
              <a:buChar char="v"/>
            </a:pPr>
            <a:r>
              <a:rPr lang="en-US" sz="2000" dirty="0" smtClean="0"/>
              <a:t>Based on a concept called world modeling.</a:t>
            </a:r>
          </a:p>
          <a:p>
            <a:pPr algn="just">
              <a:spcAft>
                <a:spcPts val="1200"/>
              </a:spcAft>
              <a:buFont typeface="Wingdings" panose="05000000000000000000" pitchFamily="2" charset="2"/>
              <a:buChar char="v"/>
            </a:pPr>
            <a:r>
              <a:rPr lang="en-US" sz="2000" dirty="0" smtClean="0"/>
              <a:t>The robot possesses knowledge of the three-dimensional world and is capable of generating a step by step procedure to perform a task once the objective is given.</a:t>
            </a:r>
          </a:p>
          <a:p>
            <a:pPr>
              <a:spcAft>
                <a:spcPts val="600"/>
              </a:spcAft>
              <a:buFont typeface="Wingdings" panose="05000000000000000000" pitchFamily="2" charset="2"/>
              <a:buChar char="v"/>
            </a:pPr>
            <a:endParaRPr lang="en-US" sz="2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08160" y="1279800"/>
              <a:ext cx="6203880" cy="1853280"/>
            </p14:xfrm>
          </p:contentPart>
        </mc:Choice>
        <mc:Fallback>
          <p:pic>
            <p:nvPicPr>
              <p:cNvPr id="4" name="Ink 3"/>
              <p:cNvPicPr/>
              <p:nvPr/>
            </p:nvPicPr>
            <p:blipFill>
              <a:blip r:embed="rId3"/>
              <a:stretch>
                <a:fillRect/>
              </a:stretch>
            </p:blipFill>
            <p:spPr>
              <a:xfrm>
                <a:off x="294480" y="1263240"/>
                <a:ext cx="6232680" cy="1883880"/>
              </a:xfrm>
              <a:prstGeom prst="rect">
                <a:avLst/>
              </a:prstGeom>
            </p:spPr>
          </p:pic>
        </mc:Fallback>
      </mc:AlternateContent>
    </p:spTree>
    <p:extLst>
      <p:ext uri="{BB962C8B-B14F-4D97-AF65-F5344CB8AC3E}">
        <p14:creationId xmlns:p14="http://schemas.microsoft.com/office/powerpoint/2010/main" val="3174251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VAL II</a:t>
            </a:r>
            <a:endParaRPr lang="en-US" dirty="0"/>
          </a:p>
        </p:txBody>
      </p:sp>
      <p:sp>
        <p:nvSpPr>
          <p:cNvPr id="3" name="Content Placeholder 2"/>
          <p:cNvSpPr>
            <a:spLocks noGrp="1"/>
          </p:cNvSpPr>
          <p:nvPr>
            <p:ph sz="quarter" idx="1"/>
          </p:nvPr>
        </p:nvSpPr>
        <p:spPr/>
        <p:txBody>
          <a:bodyPr/>
          <a:lstStyle/>
          <a:p>
            <a:pPr marL="0" indent="0">
              <a:buNone/>
            </a:pPr>
            <a:r>
              <a:rPr lang="en-IN" sz="2000" b="1" dirty="0" smtClean="0"/>
              <a:t>Motion Commands</a:t>
            </a:r>
          </a:p>
          <a:p>
            <a:pPr marL="0" indent="0">
              <a:buNone/>
            </a:pPr>
            <a:r>
              <a:rPr lang="en-IN" sz="2000" b="1" dirty="0" smtClean="0"/>
              <a:t>MOVE P1</a:t>
            </a:r>
          </a:p>
          <a:p>
            <a:r>
              <a:rPr lang="en-IN" sz="2000" dirty="0" smtClean="0"/>
              <a:t>To move the robot arm by a joint interpolated motion to the point P1.</a:t>
            </a:r>
          </a:p>
          <a:p>
            <a:pPr marL="0" indent="0">
              <a:buNone/>
            </a:pPr>
            <a:r>
              <a:rPr lang="en-IN" sz="2000" b="1" dirty="0" smtClean="0"/>
              <a:t>MOVES P1</a:t>
            </a:r>
          </a:p>
          <a:p>
            <a:r>
              <a:rPr lang="en-IN" sz="2000" dirty="0" smtClean="0"/>
              <a:t>To move the robot arm along a straight line from the current location to the point P1.</a:t>
            </a:r>
          </a:p>
          <a:p>
            <a:pPr marL="0" indent="0">
              <a:buNone/>
            </a:pPr>
            <a:r>
              <a:rPr lang="en-IN" sz="2000" b="1" dirty="0" smtClean="0"/>
              <a:t>APPRO P1, 50</a:t>
            </a:r>
          </a:p>
          <a:p>
            <a:r>
              <a:rPr lang="en-IN" sz="2000" dirty="0" smtClean="0"/>
              <a:t>Moves the tool to position and orientation specified by P1 but offset from the point along the tool z-axis by a distance of 50 mm.</a:t>
            </a:r>
          </a:p>
          <a:p>
            <a:pPr marL="0" indent="0">
              <a:buNone/>
            </a:pPr>
            <a:r>
              <a:rPr lang="en-IN" sz="2000" b="1" dirty="0" smtClean="0"/>
              <a:t>DEPART 50</a:t>
            </a:r>
          </a:p>
          <a:p>
            <a:r>
              <a:rPr lang="en-IN" sz="2000" dirty="0" smtClean="0"/>
              <a:t>Moves the tool away from P1 by 50 mm along the tool z-axis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dirty="0"/>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14</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153000" y="370800"/>
              <a:ext cx="8773560" cy="6120000"/>
            </p14:xfrm>
          </p:contentPart>
        </mc:Choice>
        <mc:Fallback>
          <p:pic>
            <p:nvPicPr>
              <p:cNvPr id="7" name="Ink 6"/>
              <p:cNvPicPr/>
              <p:nvPr/>
            </p:nvPicPr>
            <p:blipFill>
              <a:blip r:embed="rId3"/>
              <a:stretch>
                <a:fillRect/>
              </a:stretch>
            </p:blipFill>
            <p:spPr>
              <a:xfrm>
                <a:off x="145440" y="354600"/>
                <a:ext cx="8791920" cy="6152760"/>
              </a:xfrm>
              <a:prstGeom prst="rect">
                <a:avLst/>
              </a:prstGeom>
            </p:spPr>
          </p:pic>
        </mc:Fallback>
      </mc:AlternateContent>
    </p:spTree>
    <p:extLst>
      <p:ext uri="{BB962C8B-B14F-4D97-AF65-F5344CB8AC3E}">
        <p14:creationId xmlns:p14="http://schemas.microsoft.com/office/powerpoint/2010/main" val="3064188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60280" y="710640"/>
              <a:ext cx="8614440" cy="5632560"/>
            </p14:xfrm>
          </p:contentPart>
        </mc:Choice>
        <mc:Fallback>
          <p:pic>
            <p:nvPicPr>
              <p:cNvPr id="7" name="Ink 6"/>
              <p:cNvPicPr/>
              <p:nvPr/>
            </p:nvPicPr>
            <p:blipFill>
              <a:blip r:embed="rId3"/>
              <a:stretch>
                <a:fillRect/>
              </a:stretch>
            </p:blipFill>
            <p:spPr>
              <a:xfrm>
                <a:off x="244800" y="694080"/>
                <a:ext cx="8646480" cy="5661000"/>
              </a:xfrm>
              <a:prstGeom prst="rect">
                <a:avLst/>
              </a:prstGeom>
            </p:spPr>
          </p:pic>
        </mc:Fallback>
      </mc:AlternateContent>
    </p:spTree>
    <p:extLst>
      <p:ext uri="{BB962C8B-B14F-4D97-AF65-F5344CB8AC3E}">
        <p14:creationId xmlns:p14="http://schemas.microsoft.com/office/powerpoint/2010/main" val="3797460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VAL II</a:t>
            </a:r>
            <a:endParaRPr lang="en-US" dirty="0"/>
          </a:p>
        </p:txBody>
      </p:sp>
      <p:sp>
        <p:nvSpPr>
          <p:cNvPr id="3" name="Content Placeholder 2"/>
          <p:cNvSpPr>
            <a:spLocks noGrp="1"/>
          </p:cNvSpPr>
          <p:nvPr>
            <p:ph sz="quarter" idx="1"/>
          </p:nvPr>
        </p:nvSpPr>
        <p:spPr/>
        <p:txBody>
          <a:bodyPr/>
          <a:lstStyle/>
          <a:p>
            <a:pPr marL="0" indent="0">
              <a:buNone/>
            </a:pPr>
            <a:r>
              <a:rPr lang="en-IN" sz="2000" b="1" dirty="0"/>
              <a:t>Defining Locations</a:t>
            </a:r>
          </a:p>
          <a:p>
            <a:r>
              <a:rPr lang="en-IN" sz="2000" dirty="0"/>
              <a:t>HERE P1</a:t>
            </a:r>
          </a:p>
          <a:p>
            <a:pPr marL="0" indent="0">
              <a:buNone/>
            </a:pPr>
            <a:endParaRPr lang="en-IN" sz="2000" dirty="0" smtClean="0"/>
          </a:p>
          <a:p>
            <a:pPr marL="0" indent="0">
              <a:buNone/>
            </a:pPr>
            <a:endParaRPr lang="en-IN" sz="2000" dirty="0"/>
          </a:p>
          <a:p>
            <a:pPr marL="0" indent="0">
              <a:buNone/>
            </a:pPr>
            <a:r>
              <a:rPr lang="en-IN" sz="2000" dirty="0" smtClean="0"/>
              <a:t>DEFINE </a:t>
            </a:r>
            <a:r>
              <a:rPr lang="en-IN" sz="2000" dirty="0"/>
              <a:t>A1 = POINT&lt;x,y,z,Wr1,Wr2&gt;</a:t>
            </a:r>
          </a:p>
          <a:p>
            <a:pPr marL="0" indent="0">
              <a:buNone/>
            </a:pPr>
            <a:r>
              <a:rPr lang="en-IN" sz="2000" dirty="0"/>
              <a:t>First three are x, y, z coordinates, last two are wrist rotation angles</a:t>
            </a:r>
          </a:p>
          <a:p>
            <a:pPr marL="0" indent="0">
              <a:buNone/>
            </a:pPr>
            <a:r>
              <a:rPr lang="en-IN" sz="2000" dirty="0"/>
              <a:t>DEFNE PATH1 = PATH (A1,A2, A3, A4)</a:t>
            </a:r>
          </a:p>
          <a:p>
            <a:pPr marL="0" indent="0">
              <a:buNone/>
            </a:pPr>
            <a:r>
              <a:rPr lang="en-IN" sz="2000" dirty="0"/>
              <a:t>MOVE </a:t>
            </a:r>
            <a:r>
              <a:rPr lang="en-IN" sz="2000" dirty="0" smtClean="0"/>
              <a:t>PATH1</a:t>
            </a:r>
          </a:p>
          <a:p>
            <a:pPr marL="0" indent="0">
              <a:buNone/>
            </a:pPr>
            <a:endParaRPr lang="en-IN" sz="2000" dirty="0"/>
          </a:p>
          <a:p>
            <a:pPr marL="0" indent="0">
              <a:buNone/>
            </a:pPr>
            <a:r>
              <a:rPr lang="en-IN" sz="2000" dirty="0" smtClean="0"/>
              <a:t>MOVE A1 VIA  A2</a:t>
            </a:r>
          </a:p>
          <a:p>
            <a:pPr marL="0" indent="0">
              <a:buNone/>
            </a:pPr>
            <a:r>
              <a:rPr lang="en-IN" sz="2000" dirty="0" smtClean="0"/>
              <a:t>Tells the robot to move its arm to point A1, but pass through A2 while making the move.</a:t>
            </a:r>
            <a:endParaRPr lang="en-IN" sz="20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16</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64240" y="591120"/>
              <a:ext cx="8596080" cy="5855040"/>
            </p14:xfrm>
          </p:contentPart>
        </mc:Choice>
        <mc:Fallback>
          <p:pic>
            <p:nvPicPr>
              <p:cNvPr id="7" name="Ink 6"/>
              <p:cNvPicPr/>
              <p:nvPr/>
            </p:nvPicPr>
            <p:blipFill>
              <a:blip r:embed="rId3"/>
              <a:stretch>
                <a:fillRect/>
              </a:stretch>
            </p:blipFill>
            <p:spPr>
              <a:xfrm>
                <a:off x="254520" y="574560"/>
                <a:ext cx="8622720" cy="5884560"/>
              </a:xfrm>
              <a:prstGeom prst="rect">
                <a:avLst/>
              </a:prstGeom>
            </p:spPr>
          </p:pic>
        </mc:Fallback>
      </mc:AlternateContent>
    </p:spTree>
    <p:extLst>
      <p:ext uri="{BB962C8B-B14F-4D97-AF65-F5344CB8AC3E}">
        <p14:creationId xmlns:p14="http://schemas.microsoft.com/office/powerpoint/2010/main" val="2308177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 II</a:t>
            </a:r>
            <a:endParaRPr lang="en-US" dirty="0"/>
          </a:p>
        </p:txBody>
      </p:sp>
      <p:sp>
        <p:nvSpPr>
          <p:cNvPr id="3" name="Content Placeholder 2"/>
          <p:cNvSpPr>
            <a:spLocks noGrp="1"/>
          </p:cNvSpPr>
          <p:nvPr>
            <p:ph sz="quarter" idx="1"/>
          </p:nvPr>
        </p:nvSpPr>
        <p:spPr/>
        <p:txBody>
          <a:bodyPr/>
          <a:lstStyle/>
          <a:p>
            <a:pPr marL="0" indent="0">
              <a:buNone/>
            </a:pPr>
            <a:r>
              <a:rPr lang="en-IN" sz="2000" b="1" dirty="0"/>
              <a:t>Gripper Commands</a:t>
            </a:r>
          </a:p>
          <a:p>
            <a:pPr lvl="1"/>
            <a:r>
              <a:rPr lang="en-IN" sz="2000" dirty="0"/>
              <a:t>OPEN</a:t>
            </a:r>
          </a:p>
          <a:p>
            <a:pPr lvl="1"/>
            <a:r>
              <a:rPr lang="en-IN" sz="2000" dirty="0"/>
              <a:t>CLOSE</a:t>
            </a:r>
            <a:endParaRPr lang="en-US" sz="2000" dirty="0"/>
          </a:p>
          <a:p>
            <a:endParaRPr lang="en-IN" sz="2000" dirty="0" smtClean="0"/>
          </a:p>
          <a:p>
            <a:endParaRPr lang="en-US" sz="2000" dirty="0" smtClean="0"/>
          </a:p>
          <a:p>
            <a:pPr marL="0" indent="0">
              <a:buNone/>
            </a:pPr>
            <a:r>
              <a:rPr lang="en-US" sz="2000" b="1" dirty="0" smtClean="0"/>
              <a:t>Speed Specification</a:t>
            </a:r>
          </a:p>
          <a:p>
            <a:r>
              <a:rPr lang="en-US" sz="2000" dirty="0" smtClean="0"/>
              <a:t>SPEED 60 – 60% of speed specified in the monitor speed command</a:t>
            </a:r>
          </a:p>
          <a:p>
            <a:r>
              <a:rPr lang="en-US" sz="2000" dirty="0" smtClean="0"/>
              <a:t>SPEED 15 IPS – 15 inches per second</a:t>
            </a:r>
          </a:p>
          <a:p>
            <a:r>
              <a:rPr lang="en-US" sz="2000" dirty="0" smtClean="0"/>
              <a:t>SPEED 150 MMPS – 150 mm per second</a:t>
            </a:r>
            <a:endParaRPr lang="en-US" sz="20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17</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768960" y="34920"/>
              <a:ext cx="7561800" cy="2878920"/>
            </p14:xfrm>
          </p:contentPart>
        </mc:Choice>
        <mc:Fallback>
          <p:pic>
            <p:nvPicPr>
              <p:cNvPr id="7" name="Ink 6"/>
              <p:cNvPicPr/>
              <p:nvPr/>
            </p:nvPicPr>
            <p:blipFill>
              <a:blip r:embed="rId3"/>
              <a:stretch>
                <a:fillRect/>
              </a:stretch>
            </p:blipFill>
            <p:spPr>
              <a:xfrm>
                <a:off x="752760" y="20880"/>
                <a:ext cx="7594560" cy="2902680"/>
              </a:xfrm>
              <a:prstGeom prst="rect">
                <a:avLst/>
              </a:prstGeom>
            </p:spPr>
          </p:pic>
        </mc:Fallback>
      </mc:AlternateContent>
    </p:spTree>
    <p:extLst>
      <p:ext uri="{BB962C8B-B14F-4D97-AF65-F5344CB8AC3E}">
        <p14:creationId xmlns:p14="http://schemas.microsoft.com/office/powerpoint/2010/main" val="2638867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Tree>
    <p:extLst>
      <p:ext uri="{BB962C8B-B14F-4D97-AF65-F5344CB8AC3E}">
        <p14:creationId xmlns:p14="http://schemas.microsoft.com/office/powerpoint/2010/main" val="1724129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7200"/>
            <a:ext cx="8518523" cy="761365"/>
          </a:xfrm>
        </p:spPr>
        <p:txBody>
          <a:bodyPr>
            <a:noAutofit/>
          </a:bodyPr>
          <a:lstStyle/>
          <a:p>
            <a:r>
              <a:rPr lang="en-US" sz="3000" dirty="0" smtClean="0"/>
              <a:t>Current Trends in Robot Programming Languages</a:t>
            </a:r>
            <a:endParaRPr lang="en-US" sz="3000" dirty="0"/>
          </a:p>
        </p:txBody>
      </p:sp>
      <p:sp>
        <p:nvSpPr>
          <p:cNvPr id="3" name="Content Placeholder 2"/>
          <p:cNvSpPr>
            <a:spLocks noGrp="1"/>
          </p:cNvSpPr>
          <p:nvPr>
            <p:ph sz="quarter" idx="1"/>
          </p:nvPr>
        </p:nvSpPr>
        <p:spPr/>
        <p:txBody>
          <a:bodyPr/>
          <a:lstStyle/>
          <a:p>
            <a:pPr>
              <a:spcAft>
                <a:spcPts val="600"/>
              </a:spcAft>
              <a:buFont typeface="Wingdings" panose="05000000000000000000" pitchFamily="2" charset="2"/>
              <a:buChar char="v"/>
            </a:pPr>
            <a:r>
              <a:rPr lang="en-US" sz="2400" dirty="0"/>
              <a:t>ABB </a:t>
            </a:r>
            <a:r>
              <a:rPr lang="en-US" sz="2400" dirty="0" smtClean="0"/>
              <a:t>uses its </a:t>
            </a:r>
            <a:r>
              <a:rPr lang="en-US" sz="2400" dirty="0"/>
              <a:t>RAPID programming </a:t>
            </a:r>
            <a:r>
              <a:rPr lang="en-US" sz="2400" dirty="0" smtClean="0"/>
              <a:t>language</a:t>
            </a:r>
          </a:p>
          <a:p>
            <a:pPr>
              <a:spcAft>
                <a:spcPts val="600"/>
              </a:spcAft>
              <a:buFont typeface="Wingdings" panose="05000000000000000000" pitchFamily="2" charset="2"/>
              <a:buChar char="v"/>
            </a:pPr>
            <a:r>
              <a:rPr lang="en-US" sz="2400" dirty="0" err="1" smtClean="0"/>
              <a:t>Kuka</a:t>
            </a:r>
            <a:r>
              <a:rPr lang="en-US" sz="2400" dirty="0" smtClean="0"/>
              <a:t> uses KRL </a:t>
            </a:r>
            <a:r>
              <a:rPr lang="en-US" sz="2400" dirty="0"/>
              <a:t>(</a:t>
            </a:r>
            <a:r>
              <a:rPr lang="en-US" sz="2400" dirty="0" err="1"/>
              <a:t>Kuka</a:t>
            </a:r>
            <a:r>
              <a:rPr lang="en-US" sz="2400" dirty="0"/>
              <a:t> Robot Language</a:t>
            </a:r>
            <a:r>
              <a:rPr lang="en-US" sz="2400" dirty="0" smtClean="0"/>
              <a:t>)</a:t>
            </a:r>
          </a:p>
          <a:p>
            <a:pPr>
              <a:spcAft>
                <a:spcPts val="600"/>
              </a:spcAft>
              <a:buFont typeface="Wingdings" panose="05000000000000000000" pitchFamily="2" charset="2"/>
              <a:buChar char="v"/>
            </a:pPr>
            <a:r>
              <a:rPr lang="en-US" sz="2400" dirty="0" err="1" smtClean="0"/>
              <a:t>Comau</a:t>
            </a:r>
            <a:r>
              <a:rPr lang="en-US" sz="2400" dirty="0" smtClean="0"/>
              <a:t> </a:t>
            </a:r>
            <a:r>
              <a:rPr lang="en-US" sz="2400" dirty="0"/>
              <a:t>uses </a:t>
            </a:r>
            <a:r>
              <a:rPr lang="en-US" sz="2400" dirty="0" smtClean="0"/>
              <a:t>PDL2</a:t>
            </a:r>
          </a:p>
          <a:p>
            <a:pPr>
              <a:spcAft>
                <a:spcPts val="600"/>
              </a:spcAft>
              <a:buFont typeface="Wingdings" panose="05000000000000000000" pitchFamily="2" charset="2"/>
              <a:buChar char="v"/>
            </a:pPr>
            <a:r>
              <a:rPr lang="en-US" sz="2400" dirty="0" err="1" smtClean="0"/>
              <a:t>Yaskawa</a:t>
            </a:r>
            <a:r>
              <a:rPr lang="en-US" sz="2400" dirty="0" smtClean="0"/>
              <a:t> </a:t>
            </a:r>
            <a:r>
              <a:rPr lang="en-US" sz="2400" dirty="0"/>
              <a:t>uses </a:t>
            </a:r>
            <a:r>
              <a:rPr lang="en-US" sz="2400" dirty="0" smtClean="0"/>
              <a:t>INFORM</a:t>
            </a:r>
          </a:p>
          <a:p>
            <a:pPr>
              <a:spcAft>
                <a:spcPts val="600"/>
              </a:spcAft>
              <a:buFont typeface="Wingdings" panose="05000000000000000000" pitchFamily="2" charset="2"/>
              <a:buChar char="v"/>
            </a:pPr>
            <a:r>
              <a:rPr lang="en-US" sz="2400" dirty="0" smtClean="0"/>
              <a:t>Kawasaki </a:t>
            </a:r>
            <a:r>
              <a:rPr lang="en-US" sz="2400" dirty="0"/>
              <a:t>uses AS. </a:t>
            </a:r>
            <a:endParaRPr lang="en-US" sz="2400" dirty="0" smtClean="0"/>
          </a:p>
          <a:p>
            <a:pPr>
              <a:spcAft>
                <a:spcPts val="600"/>
              </a:spcAft>
              <a:buFont typeface="Wingdings" panose="05000000000000000000" pitchFamily="2" charset="2"/>
              <a:buChar char="v"/>
            </a:pPr>
            <a:r>
              <a:rPr lang="en-US" sz="2400" dirty="0" smtClean="0"/>
              <a:t>Fanuc </a:t>
            </a:r>
            <a:r>
              <a:rPr lang="en-US" sz="2400" dirty="0"/>
              <a:t>robots use </a:t>
            </a:r>
            <a:r>
              <a:rPr lang="en-US" sz="2400" dirty="0" smtClean="0"/>
              <a:t>Karel</a:t>
            </a:r>
          </a:p>
          <a:p>
            <a:pPr>
              <a:spcAft>
                <a:spcPts val="600"/>
              </a:spcAft>
              <a:buFont typeface="Wingdings" panose="05000000000000000000" pitchFamily="2" charset="2"/>
              <a:buChar char="v"/>
            </a:pPr>
            <a:r>
              <a:rPr lang="en-US" sz="2400" dirty="0" err="1" smtClean="0"/>
              <a:t>Stäubli</a:t>
            </a:r>
            <a:r>
              <a:rPr lang="en-US" sz="2400" dirty="0" smtClean="0"/>
              <a:t> </a:t>
            </a:r>
            <a:r>
              <a:rPr lang="en-US" sz="2400" dirty="0"/>
              <a:t>robots use </a:t>
            </a:r>
            <a:r>
              <a:rPr lang="en-US" sz="2400" dirty="0" smtClean="0"/>
              <a:t>VAL3</a:t>
            </a:r>
          </a:p>
          <a:p>
            <a:pPr>
              <a:spcAft>
                <a:spcPts val="600"/>
              </a:spcAft>
              <a:buFont typeface="Wingdings" panose="05000000000000000000" pitchFamily="2" charset="2"/>
              <a:buChar char="v"/>
            </a:pPr>
            <a:r>
              <a:rPr lang="en-US" sz="2400" dirty="0" smtClean="0"/>
              <a:t>Universal </a:t>
            </a:r>
            <a:r>
              <a:rPr lang="en-US" sz="2400" dirty="0"/>
              <a:t>Robots use URScript.</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651600" y="1774800"/>
              <a:ext cx="4515120" cy="3732120"/>
            </p14:xfrm>
          </p:contentPart>
        </mc:Choice>
        <mc:Fallback>
          <p:pic>
            <p:nvPicPr>
              <p:cNvPr id="8" name="Ink 7"/>
              <p:cNvPicPr/>
              <p:nvPr/>
            </p:nvPicPr>
            <p:blipFill>
              <a:blip r:embed="rId3"/>
              <a:stretch>
                <a:fillRect/>
              </a:stretch>
            </p:blipFill>
            <p:spPr>
              <a:xfrm>
                <a:off x="639000" y="1758960"/>
                <a:ext cx="4538160" cy="3762360"/>
              </a:xfrm>
              <a:prstGeom prst="rect">
                <a:avLst/>
              </a:prstGeom>
            </p:spPr>
          </p:pic>
        </mc:Fallback>
      </mc:AlternateContent>
    </p:spTree>
    <p:extLst>
      <p:ext uri="{BB962C8B-B14F-4D97-AF65-F5344CB8AC3E}">
        <p14:creationId xmlns:p14="http://schemas.microsoft.com/office/powerpoint/2010/main" val="2654484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Font typeface="Wingdings" panose="05000000000000000000" pitchFamily="2" charset="2"/>
              <a:buChar char="v"/>
            </a:pPr>
            <a:r>
              <a:rPr lang="en-IN" sz="2000" dirty="0" smtClean="0"/>
              <a:t>Robot Programming</a:t>
            </a:r>
          </a:p>
          <a:p>
            <a:pPr lvl="1">
              <a:buFont typeface="Wingdings" panose="05000000000000000000" pitchFamily="2" charset="2"/>
              <a:buChar char="v"/>
            </a:pPr>
            <a:r>
              <a:rPr lang="en-IN" sz="2000" dirty="0" smtClean="0"/>
              <a:t>Lead-Through Programming</a:t>
            </a:r>
          </a:p>
          <a:p>
            <a:pPr lvl="1">
              <a:buFont typeface="Wingdings" panose="05000000000000000000" pitchFamily="2" charset="2"/>
              <a:buChar char="v"/>
            </a:pPr>
            <a:r>
              <a:rPr lang="en-IN" sz="2000" dirty="0" smtClean="0"/>
              <a:t>Textual Language Programming</a:t>
            </a:r>
          </a:p>
          <a:p>
            <a:pPr lvl="1">
              <a:buFont typeface="Wingdings" panose="05000000000000000000" pitchFamily="2" charset="2"/>
              <a:buChar char="v"/>
            </a:pPr>
            <a:r>
              <a:rPr lang="en-IN" sz="2000" dirty="0" smtClean="0"/>
              <a:t>Robot Programming Languages</a:t>
            </a:r>
          </a:p>
          <a:p>
            <a:pPr>
              <a:buFont typeface="Wingdings" panose="05000000000000000000" pitchFamily="2" charset="2"/>
              <a:buChar char="v"/>
            </a:pPr>
            <a:r>
              <a:rPr lang="en-IN" sz="2000" dirty="0" smtClean="0"/>
              <a:t>Compliance</a:t>
            </a:r>
          </a:p>
          <a:p>
            <a:pPr lvl="1">
              <a:buFont typeface="Wingdings" panose="05000000000000000000" pitchFamily="2" charset="2"/>
              <a:buChar char="v"/>
            </a:pPr>
            <a:r>
              <a:rPr lang="en-IN" sz="2000" dirty="0" smtClean="0"/>
              <a:t>Active Vs. Passive Compliance</a:t>
            </a:r>
          </a:p>
          <a:p>
            <a:pPr lvl="1">
              <a:buFont typeface="Wingdings" panose="05000000000000000000" pitchFamily="2" charset="2"/>
              <a:buChar char="v"/>
            </a:pPr>
            <a:r>
              <a:rPr lang="en-IN" sz="2000" dirty="0" smtClean="0"/>
              <a:t>Remote Centre Compliance Devices</a:t>
            </a:r>
          </a:p>
          <a:p>
            <a:pPr>
              <a:buFont typeface="Wingdings" panose="05000000000000000000" pitchFamily="2" charset="2"/>
              <a:buChar char="v"/>
            </a:pPr>
            <a:r>
              <a:rPr lang="en-IN" sz="2000" dirty="0" smtClean="0"/>
              <a:t>Part Presentation Methods</a:t>
            </a:r>
          </a:p>
          <a:p>
            <a:pPr lvl="1">
              <a:buFont typeface="Wingdings" panose="05000000000000000000" pitchFamily="2" charset="2"/>
              <a:buChar char="v"/>
            </a:pPr>
            <a:r>
              <a:rPr lang="en-IN" sz="2000" dirty="0" smtClean="0"/>
              <a:t>Bowl Feeders</a:t>
            </a:r>
          </a:p>
          <a:p>
            <a:pPr lvl="1">
              <a:buFont typeface="Wingdings" panose="05000000000000000000" pitchFamily="2" charset="2"/>
              <a:buChar char="v"/>
            </a:pPr>
            <a:r>
              <a:rPr lang="en-IN" sz="2000" dirty="0" smtClean="0"/>
              <a:t>Magazine Feeders</a:t>
            </a:r>
          </a:p>
          <a:p>
            <a:pPr>
              <a:buFont typeface="Wingdings" panose="05000000000000000000" pitchFamily="2" charset="2"/>
              <a:buChar char="v"/>
            </a:pPr>
            <a:endParaRPr lang="en-IN" sz="2400" dirty="0" smtClean="0"/>
          </a:p>
          <a:p>
            <a:pPr>
              <a:buFont typeface="Wingdings" panose="05000000000000000000" pitchFamily="2" charset="2"/>
              <a:buChar char="v"/>
            </a:pPr>
            <a:endParaRPr lang="en-US" sz="20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2" name="Rectangle 1"/>
          <p:cNvSpPr/>
          <p:nvPr/>
        </p:nvSpPr>
        <p:spPr>
          <a:xfrm>
            <a:off x="611731" y="685800"/>
            <a:ext cx="1824538" cy="584775"/>
          </a:xfrm>
          <a:prstGeom prst="rect">
            <a:avLst/>
          </a:prstGeom>
        </p:spPr>
        <p:txBody>
          <a:bodyPr wrap="none">
            <a:spAutoFit/>
          </a:bodyPr>
          <a:lstStyle/>
          <a:p>
            <a:r>
              <a:rPr lang="en-IN" sz="3200" dirty="0" smtClean="0"/>
              <a:t>Contents</a:t>
            </a:r>
            <a:endParaRPr lang="en-IN" sz="3200"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324000" y="1477800"/>
              <a:ext cx="5190840" cy="2816640"/>
            </p14:xfrm>
          </p:contentPart>
        </mc:Choice>
        <mc:Fallback>
          <p:pic>
            <p:nvPicPr>
              <p:cNvPr id="7" name="Ink 6"/>
              <p:cNvPicPr/>
              <p:nvPr/>
            </p:nvPicPr>
            <p:blipFill>
              <a:blip r:embed="rId3"/>
              <a:stretch>
                <a:fillRect/>
              </a:stretch>
            </p:blipFill>
            <p:spPr>
              <a:xfrm>
                <a:off x="310320" y="1461240"/>
                <a:ext cx="5221080" cy="2844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299160" y="1416240"/>
              <a:ext cx="4834440" cy="2886840"/>
            </p14:xfrm>
          </p:contentPart>
        </mc:Choice>
        <mc:Fallback>
          <p:pic>
            <p:nvPicPr>
              <p:cNvPr id="8" name="Ink 7"/>
              <p:cNvPicPr/>
              <p:nvPr/>
            </p:nvPicPr>
            <p:blipFill>
              <a:blip r:embed="rId5"/>
              <a:stretch>
                <a:fillRect/>
              </a:stretch>
            </p:blipFill>
            <p:spPr>
              <a:xfrm>
                <a:off x="287280" y="1399680"/>
                <a:ext cx="4862880" cy="2915280"/>
              </a:xfrm>
              <a:prstGeom prst="rect">
                <a:avLst/>
              </a:prstGeom>
            </p:spPr>
          </p:pic>
        </mc:Fallback>
      </mc:AlternateContent>
    </p:spTree>
    <p:extLst>
      <p:ext uri="{BB962C8B-B14F-4D97-AF65-F5344CB8AC3E}">
        <p14:creationId xmlns:p14="http://schemas.microsoft.com/office/powerpoint/2010/main" val="2116664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a:t>
            </a:r>
            <a:endParaRPr lang="en-US" dirty="0"/>
          </a:p>
        </p:txBody>
      </p:sp>
      <p:sp>
        <p:nvSpPr>
          <p:cNvPr id="3" name="Content Placeholder 2"/>
          <p:cNvSpPr>
            <a:spLocks noGrp="1"/>
          </p:cNvSpPr>
          <p:nvPr>
            <p:ph sz="quarter" idx="1"/>
          </p:nvPr>
        </p:nvSpPr>
        <p:spPr/>
        <p:txBody>
          <a:bodyPr/>
          <a:lstStyle/>
          <a:p>
            <a:pPr algn="just">
              <a:spcAft>
                <a:spcPts val="1200"/>
              </a:spcAft>
              <a:buFont typeface="Wingdings" panose="05000000000000000000" pitchFamily="2" charset="2"/>
              <a:buChar char="v"/>
            </a:pPr>
            <a:r>
              <a:rPr lang="en-US" sz="2200" dirty="0"/>
              <a:t>A </a:t>
            </a:r>
            <a:r>
              <a:rPr lang="en-US" sz="2200" dirty="0" smtClean="0"/>
              <a:t>Non-Compliant (stiff actuator) </a:t>
            </a:r>
            <a:r>
              <a:rPr lang="en-US" sz="2200" dirty="0"/>
              <a:t>is a device, which is able to move to a specific position or to track a predefined </a:t>
            </a:r>
            <a:r>
              <a:rPr lang="en-US" sz="2200" dirty="0" smtClean="0"/>
              <a:t>trajectory - Once </a:t>
            </a:r>
            <a:r>
              <a:rPr lang="en-US" sz="2200" dirty="0"/>
              <a:t>a position is reached, it will remain at that position, whatever the external forces exerted on the actuator (within the force limits of the device</a:t>
            </a:r>
            <a:r>
              <a:rPr lang="en-US" sz="2200" dirty="0" smtClean="0"/>
              <a:t>)</a:t>
            </a:r>
          </a:p>
          <a:p>
            <a:pPr algn="just">
              <a:spcAft>
                <a:spcPts val="1200"/>
              </a:spcAft>
              <a:buFont typeface="Wingdings" panose="05000000000000000000" pitchFamily="2" charset="2"/>
              <a:buChar char="v"/>
            </a:pPr>
            <a:r>
              <a:rPr lang="en-US" sz="2200" dirty="0"/>
              <a:t>A </a:t>
            </a:r>
            <a:r>
              <a:rPr lang="en-US" sz="2200" b="1" dirty="0"/>
              <a:t>compliant actuator</a:t>
            </a:r>
            <a:r>
              <a:rPr lang="en-US" sz="2200" dirty="0"/>
              <a:t> </a:t>
            </a:r>
            <a:r>
              <a:rPr lang="en-US" sz="2200" dirty="0" smtClean="0"/>
              <a:t>will </a:t>
            </a:r>
            <a:r>
              <a:rPr lang="en-US" sz="2200" dirty="0"/>
              <a:t>allow deviations from its own equilibrium position, depending on the applied external force. The equilibrium position of a compliant actuator is defined as the position of the actuator where the actuator generates zero force or zero torque. This concept is specifically introduced for compliant </a:t>
            </a:r>
            <a:r>
              <a:rPr lang="en-US" sz="2200" dirty="0" smtClean="0"/>
              <a:t>actuators.</a:t>
            </a:r>
          </a:p>
          <a:p>
            <a:pPr>
              <a:spcAft>
                <a:spcPts val="1200"/>
              </a:spcAft>
            </a:pPr>
            <a:endParaRPr lang="en-US" sz="22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66040" y="1245600"/>
              <a:ext cx="355320" cy="47880"/>
            </p14:xfrm>
          </p:contentPart>
        </mc:Choice>
        <mc:Fallback xmlns="">
          <p:pic>
            <p:nvPicPr>
              <p:cNvPr id="7" name="Ink 6"/>
              <p:cNvPicPr/>
              <p:nvPr/>
            </p:nvPicPr>
            <p:blipFill>
              <a:blip r:embed="rId3"/>
              <a:stretch>
                <a:fillRect/>
              </a:stretch>
            </p:blipFill>
            <p:spPr>
              <a:xfrm>
                <a:off x="256320" y="1235880"/>
                <a:ext cx="3715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342000" y="985680"/>
              <a:ext cx="8191440" cy="4097880"/>
            </p14:xfrm>
          </p:contentPart>
        </mc:Choice>
        <mc:Fallback>
          <p:pic>
            <p:nvPicPr>
              <p:cNvPr id="8" name="Ink 7"/>
              <p:cNvPicPr/>
              <p:nvPr/>
            </p:nvPicPr>
            <p:blipFill>
              <a:blip r:embed="rId5"/>
              <a:stretch>
                <a:fillRect/>
              </a:stretch>
            </p:blipFill>
            <p:spPr>
              <a:xfrm>
                <a:off x="333720" y="969480"/>
                <a:ext cx="8213040" cy="4128480"/>
              </a:xfrm>
              <a:prstGeom prst="rect">
                <a:avLst/>
              </a:prstGeom>
            </p:spPr>
          </p:pic>
        </mc:Fallback>
      </mc:AlternateContent>
    </p:spTree>
    <p:extLst>
      <p:ext uri="{BB962C8B-B14F-4D97-AF65-F5344CB8AC3E}">
        <p14:creationId xmlns:p14="http://schemas.microsoft.com/office/powerpoint/2010/main" val="1031639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381000"/>
            <a:ext cx="8518523" cy="837565"/>
          </a:xfrm>
        </p:spPr>
        <p:txBody>
          <a:bodyPr>
            <a:normAutofit/>
          </a:bodyPr>
          <a:lstStyle/>
          <a:p>
            <a:r>
              <a:rPr lang="en-US" sz="3200" dirty="0" smtClean="0"/>
              <a:t>Active Vs. Passive Compliance</a:t>
            </a:r>
            <a:endParaRPr lang="en-US" sz="3200" dirty="0"/>
          </a:p>
        </p:txBody>
      </p:sp>
      <p:sp>
        <p:nvSpPr>
          <p:cNvPr id="3" name="Content Placeholder 2"/>
          <p:cNvSpPr>
            <a:spLocks noGrp="1"/>
          </p:cNvSpPr>
          <p:nvPr>
            <p:ph sz="quarter" idx="1"/>
          </p:nvPr>
        </p:nvSpPr>
        <p:spPr/>
        <p:txBody>
          <a:bodyPr/>
          <a:lstStyle/>
          <a:p>
            <a:pPr algn="just">
              <a:spcAft>
                <a:spcPts val="1200"/>
              </a:spcAft>
              <a:buFont typeface="Wingdings" panose="05000000000000000000" pitchFamily="2" charset="2"/>
              <a:buChar char="v"/>
            </a:pPr>
            <a:r>
              <a:rPr lang="en-US" sz="2400" dirty="0"/>
              <a:t>Passive compliant actuators contain an elastic element, e.g. a spring which can store </a:t>
            </a:r>
            <a:r>
              <a:rPr lang="en-US" sz="2400" dirty="0" smtClean="0"/>
              <a:t>energy.</a:t>
            </a:r>
          </a:p>
          <a:p>
            <a:pPr algn="just">
              <a:spcAft>
                <a:spcPts val="1200"/>
              </a:spcAft>
              <a:buFont typeface="Wingdings" panose="05000000000000000000" pitchFamily="2" charset="2"/>
              <a:buChar char="v"/>
            </a:pPr>
            <a:r>
              <a:rPr lang="en-US" sz="2400" dirty="0" smtClean="0"/>
              <a:t>In a Manipulator with Active </a:t>
            </a:r>
            <a:r>
              <a:rPr lang="en-US" sz="2400" dirty="0"/>
              <a:t>compliance, </a:t>
            </a:r>
            <a:r>
              <a:rPr lang="en-US" sz="2400" dirty="0" smtClean="0"/>
              <a:t>the </a:t>
            </a:r>
            <a:r>
              <a:rPr lang="en-US" sz="2400" dirty="0"/>
              <a:t>controller of a stiff actuator mimics the behavior of a </a:t>
            </a:r>
            <a:r>
              <a:rPr lang="en-US" sz="2400" dirty="0" smtClean="0"/>
              <a:t>spring</a:t>
            </a:r>
          </a:p>
          <a:p>
            <a:pPr algn="just">
              <a:spcAft>
                <a:spcPts val="1200"/>
              </a:spcAft>
              <a:buFont typeface="Wingdings" panose="05000000000000000000" pitchFamily="2" charset="2"/>
              <a:buChar char="v"/>
            </a:pPr>
            <a:r>
              <a:rPr lang="en-US" sz="2400" dirty="0"/>
              <a:t>The </a:t>
            </a:r>
            <a:r>
              <a:rPr lang="en-US" sz="2400" dirty="0" smtClean="0"/>
              <a:t>Active compliant manipulator has </a:t>
            </a:r>
            <a:r>
              <a:rPr lang="en-US" sz="2400" dirty="0"/>
              <a:t>the disadvantage that no energy can be stored in the actuation system and due to the limited bandwidth of the controller, no shocks can be absorbed</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21</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547920" y="1102320"/>
              <a:ext cx="8255880" cy="5292360"/>
            </p14:xfrm>
          </p:contentPart>
        </mc:Choice>
        <mc:Fallback>
          <p:pic>
            <p:nvPicPr>
              <p:cNvPr id="7" name="Ink 6"/>
              <p:cNvPicPr/>
              <p:nvPr/>
            </p:nvPicPr>
            <p:blipFill>
              <a:blip r:embed="rId3"/>
              <a:stretch>
                <a:fillRect/>
              </a:stretch>
            </p:blipFill>
            <p:spPr>
              <a:xfrm>
                <a:off x="532800" y="1085760"/>
                <a:ext cx="8287560" cy="5321520"/>
              </a:xfrm>
              <a:prstGeom prst="rect">
                <a:avLst/>
              </a:prstGeom>
            </p:spPr>
          </p:pic>
        </mc:Fallback>
      </mc:AlternateContent>
    </p:spTree>
    <p:extLst>
      <p:ext uri="{BB962C8B-B14F-4D97-AF65-F5344CB8AC3E}">
        <p14:creationId xmlns:p14="http://schemas.microsoft.com/office/powerpoint/2010/main" val="3660029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33400"/>
            <a:ext cx="8518523" cy="685165"/>
          </a:xfrm>
        </p:spPr>
        <p:txBody>
          <a:bodyPr>
            <a:normAutofit/>
          </a:bodyPr>
          <a:lstStyle/>
          <a:p>
            <a:r>
              <a:rPr lang="en-IN" sz="3200" dirty="0" smtClean="0"/>
              <a:t>Operations where compliance is required</a:t>
            </a:r>
            <a:endParaRPr lang="en-US" sz="32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22</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7" name="Picture 6"/>
          <p:cNvPicPr>
            <a:picLocks noChangeAspect="1"/>
          </p:cNvPicPr>
          <p:nvPr/>
        </p:nvPicPr>
        <p:blipFill>
          <a:blip r:embed="rId2"/>
          <a:stretch>
            <a:fillRect/>
          </a:stretch>
        </p:blipFill>
        <p:spPr>
          <a:xfrm>
            <a:off x="1524000" y="1600200"/>
            <a:ext cx="5086748" cy="3276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46920" y="576360"/>
              <a:ext cx="6345360" cy="5891400"/>
            </p14:xfrm>
          </p:contentPart>
        </mc:Choice>
        <mc:Fallback>
          <p:pic>
            <p:nvPicPr>
              <p:cNvPr id="3" name="Ink 2"/>
              <p:cNvPicPr/>
              <p:nvPr/>
            </p:nvPicPr>
            <p:blipFill>
              <a:blip r:embed="rId4"/>
              <a:stretch>
                <a:fillRect/>
              </a:stretch>
            </p:blipFill>
            <p:spPr>
              <a:xfrm>
                <a:off x="1533600" y="563040"/>
                <a:ext cx="6369840" cy="5909400"/>
              </a:xfrm>
              <a:prstGeom prst="rect">
                <a:avLst/>
              </a:prstGeom>
            </p:spPr>
          </p:pic>
        </mc:Fallback>
      </mc:AlternateContent>
    </p:spTree>
    <p:extLst>
      <p:ext uri="{BB962C8B-B14F-4D97-AF65-F5344CB8AC3E}">
        <p14:creationId xmlns:p14="http://schemas.microsoft.com/office/powerpoint/2010/main" val="17438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09600"/>
            <a:ext cx="8518523" cy="608965"/>
          </a:xfrm>
        </p:spPr>
        <p:txBody>
          <a:bodyPr>
            <a:noAutofit/>
          </a:bodyPr>
          <a:lstStyle/>
          <a:p>
            <a:r>
              <a:rPr lang="en-US" sz="2800" dirty="0" smtClean="0"/>
              <a:t>Remote Centre Compliance Device (RCC)</a:t>
            </a:r>
            <a:endParaRPr lang="en-US" sz="2800" dirty="0"/>
          </a:p>
        </p:txBody>
      </p:sp>
      <p:sp>
        <p:nvSpPr>
          <p:cNvPr id="3" name="Content Placeholder 2"/>
          <p:cNvSpPr>
            <a:spLocks noGrp="1"/>
          </p:cNvSpPr>
          <p:nvPr>
            <p:ph idx="1"/>
          </p:nvPr>
        </p:nvSpPr>
        <p:spPr>
          <a:xfrm>
            <a:off x="304801" y="1386362"/>
            <a:ext cx="8382000" cy="3261838"/>
          </a:xfrm>
        </p:spPr>
        <p:txBody>
          <a:bodyPr>
            <a:noAutofit/>
          </a:bodyPr>
          <a:lstStyle/>
          <a:p>
            <a:pPr algn="just">
              <a:spcAft>
                <a:spcPts val="600"/>
              </a:spcAft>
              <a:buFont typeface="Wingdings" panose="05000000000000000000" pitchFamily="2" charset="2"/>
              <a:buChar char="v"/>
            </a:pPr>
            <a:r>
              <a:rPr lang="en-US" sz="1800" dirty="0"/>
              <a:t>The Remote Center Compliance (RCC) device is a mechanical device which acts as a multi-axis float to achieve lateral and angular alignment between components which are being mated during assembly operations</a:t>
            </a:r>
            <a:r>
              <a:rPr lang="en-US" sz="1800" dirty="0" smtClean="0"/>
              <a:t>.</a:t>
            </a:r>
          </a:p>
          <a:p>
            <a:pPr algn="just">
              <a:spcAft>
                <a:spcPts val="600"/>
              </a:spcAft>
              <a:buFont typeface="Wingdings" panose="05000000000000000000" pitchFamily="2" charset="2"/>
              <a:buChar char="v"/>
            </a:pPr>
            <a:r>
              <a:rPr lang="en-US" sz="1800" dirty="0" smtClean="0"/>
              <a:t>The RCC device was developed in Charles Stark Draper Laboratory in Cambridge Massachusetts, USA.</a:t>
            </a:r>
          </a:p>
          <a:p>
            <a:pPr algn="just">
              <a:spcAft>
                <a:spcPts val="600"/>
              </a:spcAft>
              <a:buFont typeface="Wingdings" panose="05000000000000000000" pitchFamily="2" charset="2"/>
              <a:buChar char="v"/>
            </a:pPr>
            <a:r>
              <a:rPr lang="en-US" sz="1800" dirty="0" smtClean="0"/>
              <a:t>RCC Products are commercially available.</a:t>
            </a:r>
          </a:p>
          <a:p>
            <a:pPr algn="just">
              <a:spcAft>
                <a:spcPts val="600"/>
              </a:spcAft>
              <a:buFont typeface="Wingdings" panose="05000000000000000000" pitchFamily="2" charset="2"/>
              <a:buChar char="v"/>
            </a:pPr>
            <a:r>
              <a:rPr lang="en-US" sz="1800" dirty="0" smtClean="0"/>
              <a:t>The device is typically mounted between the wrist of a robot and its gripper.</a:t>
            </a:r>
          </a:p>
          <a:p>
            <a:pPr algn="just">
              <a:spcAft>
                <a:spcPts val="600"/>
              </a:spcAft>
              <a:buFont typeface="Wingdings" panose="05000000000000000000" pitchFamily="2" charset="2"/>
              <a:buChar char="v"/>
            </a:pPr>
            <a:r>
              <a:rPr lang="en-US" sz="1800" dirty="0" smtClean="0"/>
              <a:t>The RCC device is capable of accommodating the lateral and angular errors encountered in an insertion operation and related tasks.</a:t>
            </a:r>
            <a:endParaRPr lang="en-US" sz="1800" dirty="0"/>
          </a:p>
        </p:txBody>
      </p:sp>
      <p:pic>
        <p:nvPicPr>
          <p:cNvPr id="5" name="Picture 4" descr="ATI_Remote_Center_Compliance_Devices.png"/>
          <p:cNvPicPr>
            <a:picLocks noChangeAspect="1"/>
          </p:cNvPicPr>
          <p:nvPr/>
        </p:nvPicPr>
        <p:blipFill>
          <a:blip r:embed="rId2"/>
          <a:stretch>
            <a:fillRect/>
          </a:stretch>
        </p:blipFill>
        <p:spPr>
          <a:xfrm>
            <a:off x="381001" y="4511196"/>
            <a:ext cx="3352800" cy="205403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81800" y="809640"/>
              <a:ext cx="8543160" cy="6054840"/>
            </p14:xfrm>
          </p:contentPart>
        </mc:Choice>
        <mc:Fallback>
          <p:pic>
            <p:nvPicPr>
              <p:cNvPr id="6" name="Ink 5"/>
              <p:cNvPicPr/>
              <p:nvPr/>
            </p:nvPicPr>
            <p:blipFill>
              <a:blip r:embed="rId4"/>
              <a:stretch>
                <a:fillRect/>
              </a:stretch>
            </p:blipFill>
            <p:spPr>
              <a:xfrm>
                <a:off x="169920" y="793800"/>
                <a:ext cx="8571240" cy="6075000"/>
              </a:xfrm>
              <a:prstGeom prst="rect">
                <a:avLst/>
              </a:prstGeom>
            </p:spPr>
          </p:pic>
        </mc:Fallback>
      </mc:AlternateContent>
    </p:spTree>
    <p:extLst>
      <p:ext uri="{BB962C8B-B14F-4D97-AF65-F5344CB8AC3E}">
        <p14:creationId xmlns:p14="http://schemas.microsoft.com/office/powerpoint/2010/main" val="800764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7200"/>
            <a:ext cx="8518523" cy="761365"/>
          </a:xfrm>
        </p:spPr>
        <p:txBody>
          <a:bodyPr>
            <a:normAutofit/>
          </a:bodyPr>
          <a:lstStyle/>
          <a:p>
            <a:r>
              <a:rPr lang="en-IN" sz="3200" dirty="0" smtClean="0"/>
              <a:t>Operations where compliance is required</a:t>
            </a:r>
            <a:endParaRPr lang="en-US" sz="32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24</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pic>
        <p:nvPicPr>
          <p:cNvPr id="8" name="Picture 7"/>
          <p:cNvPicPr>
            <a:picLocks noChangeAspect="1"/>
          </p:cNvPicPr>
          <p:nvPr/>
        </p:nvPicPr>
        <p:blipFill>
          <a:blip r:embed="rId2"/>
          <a:stretch>
            <a:fillRect/>
          </a:stretch>
        </p:blipFill>
        <p:spPr>
          <a:xfrm>
            <a:off x="421341" y="1447799"/>
            <a:ext cx="4074459" cy="3124773"/>
          </a:xfrm>
          <a:prstGeom prst="rect">
            <a:avLst/>
          </a:prstGeom>
        </p:spPr>
      </p:pic>
      <p:pic>
        <p:nvPicPr>
          <p:cNvPr id="9" name="Picture 8"/>
          <p:cNvPicPr>
            <a:picLocks noChangeAspect="1"/>
          </p:cNvPicPr>
          <p:nvPr/>
        </p:nvPicPr>
        <p:blipFill>
          <a:blip r:embed="rId3"/>
          <a:stretch>
            <a:fillRect/>
          </a:stretch>
        </p:blipFill>
        <p:spPr>
          <a:xfrm>
            <a:off x="4908799" y="3325943"/>
            <a:ext cx="4235201" cy="2895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08000" y="1722960"/>
              <a:ext cx="7935480" cy="5139000"/>
            </p14:xfrm>
          </p:contentPart>
        </mc:Choice>
        <mc:Fallback>
          <p:pic>
            <p:nvPicPr>
              <p:cNvPr id="3" name="Ink 2"/>
              <p:cNvPicPr/>
              <p:nvPr/>
            </p:nvPicPr>
            <p:blipFill>
              <a:blip r:embed="rId5"/>
              <a:stretch>
                <a:fillRect/>
              </a:stretch>
            </p:blipFill>
            <p:spPr>
              <a:xfrm>
                <a:off x="995400" y="1708560"/>
                <a:ext cx="7964280" cy="5157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2554200" y="1855080"/>
              <a:ext cx="6533280" cy="3248280"/>
            </p14:xfrm>
          </p:contentPart>
        </mc:Choice>
        <mc:Fallback>
          <p:pic>
            <p:nvPicPr>
              <p:cNvPr id="7" name="Ink 6"/>
              <p:cNvPicPr/>
              <p:nvPr/>
            </p:nvPicPr>
            <p:blipFill>
              <a:blip r:embed="rId7"/>
              <a:stretch>
                <a:fillRect/>
              </a:stretch>
            </p:blipFill>
            <p:spPr>
              <a:xfrm>
                <a:off x="2545200" y="1842120"/>
                <a:ext cx="6557040" cy="3276360"/>
              </a:xfrm>
              <a:prstGeom prst="rect">
                <a:avLst/>
              </a:prstGeom>
            </p:spPr>
          </p:pic>
        </mc:Fallback>
      </mc:AlternateContent>
    </p:spTree>
    <p:extLst>
      <p:ext uri="{BB962C8B-B14F-4D97-AF65-F5344CB8AC3E}">
        <p14:creationId xmlns:p14="http://schemas.microsoft.com/office/powerpoint/2010/main" val="20369656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33400"/>
            <a:ext cx="8518523" cy="685165"/>
          </a:xfrm>
        </p:spPr>
        <p:txBody>
          <a:bodyPr>
            <a:normAutofit/>
          </a:bodyPr>
          <a:lstStyle/>
          <a:p>
            <a:r>
              <a:rPr lang="en-IN" sz="3000" dirty="0" smtClean="0"/>
              <a:t>Selection of a Remote Centre Compliance Device</a:t>
            </a:r>
            <a:endParaRPr lang="en-US" sz="3000" dirty="0"/>
          </a:p>
        </p:txBody>
      </p:sp>
      <p:sp>
        <p:nvSpPr>
          <p:cNvPr id="3" name="Content Placeholder 2"/>
          <p:cNvSpPr>
            <a:spLocks noGrp="1"/>
          </p:cNvSpPr>
          <p:nvPr>
            <p:ph sz="quarter" idx="1"/>
          </p:nvPr>
        </p:nvSpPr>
        <p:spPr>
          <a:xfrm>
            <a:off x="304801" y="1295400"/>
            <a:ext cx="8518524" cy="5180965"/>
          </a:xfrm>
        </p:spPr>
        <p:txBody>
          <a:bodyPr/>
          <a:lstStyle/>
          <a:p>
            <a:pPr algn="just">
              <a:buFont typeface="Wingdings" panose="05000000000000000000" pitchFamily="2" charset="2"/>
              <a:buChar char="v"/>
            </a:pPr>
            <a:r>
              <a:rPr lang="en-IN" sz="1800" b="1" dirty="0" smtClean="0"/>
              <a:t>Remote Centre Distance: </a:t>
            </a:r>
            <a:r>
              <a:rPr lang="en-IN" sz="1800" dirty="0" smtClean="0"/>
              <a:t>It is the distance between the RCC bottom surface and the compliant centre of the RCC device. </a:t>
            </a:r>
          </a:p>
          <a:p>
            <a:pPr algn="just">
              <a:buFont typeface="Wingdings" panose="05000000000000000000" pitchFamily="2" charset="2"/>
              <a:buChar char="v"/>
            </a:pPr>
            <a:r>
              <a:rPr lang="en-IN" sz="1800" dirty="0" smtClean="0"/>
              <a:t>(The compliant centre is also called the elastic centre is the point about which the forces acting on the object being inserted are minimum.)</a:t>
            </a:r>
          </a:p>
          <a:p>
            <a:pPr algn="just">
              <a:buFont typeface="Wingdings" panose="05000000000000000000" pitchFamily="2" charset="2"/>
              <a:buChar char="v"/>
            </a:pPr>
            <a:r>
              <a:rPr lang="en-IN" sz="1800" b="1" dirty="0" smtClean="0"/>
              <a:t>Axial Force Capacity: </a:t>
            </a:r>
            <a:r>
              <a:rPr lang="en-IN" sz="1800" dirty="0" smtClean="0"/>
              <a:t>This is the maximum force in the axial direction which the RCC device is designed to withstand and still function properly.</a:t>
            </a:r>
          </a:p>
          <a:p>
            <a:pPr algn="just">
              <a:buFont typeface="Wingdings" panose="05000000000000000000" pitchFamily="2" charset="2"/>
              <a:buChar char="v"/>
            </a:pPr>
            <a:r>
              <a:rPr lang="en-IN" sz="1800" b="1" dirty="0" smtClean="0"/>
              <a:t>Compressive Stiffness: </a:t>
            </a:r>
            <a:r>
              <a:rPr lang="en-IN" sz="1800" dirty="0" smtClean="0"/>
              <a:t>This is also called the axial stiffness. It is the force per unit distance or spring constant required to compress the RCC device in the direction of insertion. Generally compressive stiffness is very high to allow press fitting of parts.</a:t>
            </a:r>
          </a:p>
          <a:p>
            <a:pPr algn="just">
              <a:buFont typeface="Wingdings" panose="05000000000000000000" pitchFamily="2" charset="2"/>
              <a:buChar char="v"/>
            </a:pPr>
            <a:r>
              <a:rPr lang="en-IN" sz="1800" b="1" dirty="0" smtClean="0"/>
              <a:t>Lateral Stiffness: </a:t>
            </a:r>
            <a:r>
              <a:rPr lang="en-IN" sz="1800" dirty="0" smtClean="0"/>
              <a:t>This is the spring constant relating to the force required to deflect the RCC perpendicular to the direction of insertion. </a:t>
            </a:r>
          </a:p>
          <a:p>
            <a:pPr algn="just">
              <a:buFont typeface="Wingdings" panose="05000000000000000000" pitchFamily="2" charset="2"/>
              <a:buChar char="v"/>
            </a:pPr>
            <a:r>
              <a:rPr lang="en-IN" sz="1800" b="1" dirty="0" smtClean="0"/>
              <a:t>Angular Stiffness: </a:t>
            </a:r>
            <a:r>
              <a:rPr lang="en-IN" sz="1800" dirty="0" smtClean="0"/>
              <a:t>This is also called cocking stiffness. It is the rotational spring constant that relates to the force required to rotate the part about the elastic centre by a certain amount.</a:t>
            </a:r>
          </a:p>
          <a:p>
            <a:pPr algn="just">
              <a:buFont typeface="Wingdings" panose="05000000000000000000" pitchFamily="2" charset="2"/>
              <a:buChar char="v"/>
            </a:pPr>
            <a:r>
              <a:rPr lang="en-IN" sz="1800" b="1" dirty="0" smtClean="0"/>
              <a:t>Torsional stiffness: </a:t>
            </a:r>
            <a:r>
              <a:rPr lang="en-IN" sz="1800" dirty="0" smtClean="0"/>
              <a:t>This is the torsional spring constant which relates to the moment required to rotate the part about the axis of insertion. </a:t>
            </a:r>
          </a:p>
          <a:p>
            <a:pPr algn="just">
              <a:buFont typeface="Wingdings" panose="05000000000000000000" pitchFamily="2" charset="2"/>
              <a:buChar char="v"/>
            </a:pPr>
            <a:endParaRPr lang="en-IN" sz="1800" dirty="0"/>
          </a:p>
          <a:p>
            <a:pPr algn="just">
              <a:buFont typeface="Wingdings" panose="05000000000000000000" pitchFamily="2" charset="2"/>
              <a:buChar char="v"/>
            </a:pPr>
            <a:endParaRPr lang="en-US" sz="1800"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25</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221400" y="1598040"/>
              <a:ext cx="8452800" cy="4845960"/>
            </p14:xfrm>
          </p:contentPart>
        </mc:Choice>
        <mc:Fallback>
          <p:pic>
            <p:nvPicPr>
              <p:cNvPr id="7" name="Ink 6"/>
              <p:cNvPicPr/>
              <p:nvPr/>
            </p:nvPicPr>
            <p:blipFill>
              <a:blip r:embed="rId3"/>
              <a:stretch>
                <a:fillRect/>
              </a:stretch>
            </p:blipFill>
            <p:spPr>
              <a:xfrm>
                <a:off x="205920" y="1583640"/>
                <a:ext cx="8484480" cy="4875480"/>
              </a:xfrm>
              <a:prstGeom prst="rect">
                <a:avLst/>
              </a:prstGeom>
            </p:spPr>
          </p:pic>
        </mc:Fallback>
      </mc:AlternateContent>
    </p:spTree>
    <p:extLst>
      <p:ext uri="{BB962C8B-B14F-4D97-AF65-F5344CB8AC3E}">
        <p14:creationId xmlns:p14="http://schemas.microsoft.com/office/powerpoint/2010/main" val="2517191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09600"/>
            <a:ext cx="8518523" cy="608965"/>
          </a:xfrm>
        </p:spPr>
        <p:txBody>
          <a:bodyPr>
            <a:noAutofit/>
          </a:bodyPr>
          <a:lstStyle/>
          <a:p>
            <a:r>
              <a:rPr lang="en-US" sz="2800" dirty="0" smtClean="0"/>
              <a:t>Remote Centre Compliance Device (RCC)</a:t>
            </a:r>
            <a:endParaRPr lang="en-US" sz="2800" dirty="0"/>
          </a:p>
        </p:txBody>
      </p:sp>
      <p:sp>
        <p:nvSpPr>
          <p:cNvPr id="3" name="Content Placeholder 2"/>
          <p:cNvSpPr>
            <a:spLocks noGrp="1"/>
          </p:cNvSpPr>
          <p:nvPr>
            <p:ph idx="1"/>
          </p:nvPr>
        </p:nvSpPr>
        <p:spPr>
          <a:xfrm>
            <a:off x="304801" y="1386363"/>
            <a:ext cx="8382000" cy="1524000"/>
          </a:xfrm>
        </p:spPr>
        <p:txBody>
          <a:bodyPr>
            <a:normAutofit/>
          </a:bodyPr>
          <a:lstStyle/>
          <a:p>
            <a:pPr algn="just">
              <a:buFont typeface="Wingdings" panose="05000000000000000000" pitchFamily="2" charset="2"/>
              <a:buChar char="v"/>
            </a:pPr>
            <a:r>
              <a:rPr lang="en-US" sz="1800" dirty="0" smtClean="0"/>
              <a:t>The Remote Center Compliance (RCC) device is a mechanical device which acts as a multi-axis float to achieve lateral and angular alignment between components which are being mated during assembly operations.</a:t>
            </a:r>
            <a:endParaRPr lang="en-US" sz="1800" dirty="0"/>
          </a:p>
        </p:txBody>
      </p:sp>
      <p:pic>
        <p:nvPicPr>
          <p:cNvPr id="4" name="Picture 3" descr="robotic-compliance-devices-remote-center-compliance-robotic-arms_example.gif"/>
          <p:cNvPicPr>
            <a:picLocks noChangeAspect="1"/>
          </p:cNvPicPr>
          <p:nvPr/>
        </p:nvPicPr>
        <p:blipFill>
          <a:blip r:embed="rId2"/>
          <a:stretch>
            <a:fillRect/>
          </a:stretch>
        </p:blipFill>
        <p:spPr>
          <a:xfrm>
            <a:off x="4800600" y="2743200"/>
            <a:ext cx="3657600" cy="3108960"/>
          </a:xfrm>
          <a:prstGeom prst="rect">
            <a:avLst/>
          </a:prstGeom>
        </p:spPr>
      </p:pic>
      <p:pic>
        <p:nvPicPr>
          <p:cNvPr id="5" name="Picture 4" descr="ATI_Remote_Center_Compliance_Devices.png"/>
          <p:cNvPicPr>
            <a:picLocks noChangeAspect="1"/>
          </p:cNvPicPr>
          <p:nvPr/>
        </p:nvPicPr>
        <p:blipFill>
          <a:blip r:embed="rId3"/>
          <a:stretch>
            <a:fillRect/>
          </a:stretch>
        </p:blipFill>
        <p:spPr>
          <a:xfrm>
            <a:off x="309283" y="3429000"/>
            <a:ext cx="3607063" cy="22098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686400" y="4207680"/>
              <a:ext cx="4854240" cy="1219320"/>
            </p14:xfrm>
          </p:contentPart>
        </mc:Choice>
        <mc:Fallback>
          <p:pic>
            <p:nvPicPr>
              <p:cNvPr id="6" name="Ink 5"/>
              <p:cNvPicPr/>
              <p:nvPr/>
            </p:nvPicPr>
            <p:blipFill>
              <a:blip r:embed="rId5"/>
              <a:stretch>
                <a:fillRect/>
              </a:stretch>
            </p:blipFill>
            <p:spPr>
              <a:xfrm>
                <a:off x="3670560" y="4192560"/>
                <a:ext cx="4880880" cy="1247760"/>
              </a:xfrm>
              <a:prstGeom prst="rect">
                <a:avLst/>
              </a:prstGeom>
            </p:spPr>
          </p:pic>
        </mc:Fallback>
      </mc:AlternateContent>
    </p:spTree>
    <p:extLst>
      <p:ext uri="{BB962C8B-B14F-4D97-AF65-F5344CB8AC3E}">
        <p14:creationId xmlns:p14="http://schemas.microsoft.com/office/powerpoint/2010/main" val="3826530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33400"/>
            <a:ext cx="8518523" cy="685165"/>
          </a:xfrm>
        </p:spPr>
        <p:txBody>
          <a:bodyPr>
            <a:noAutofit/>
          </a:bodyPr>
          <a:lstStyle/>
          <a:p>
            <a:r>
              <a:rPr lang="en-US" sz="2800" dirty="0" smtClean="0"/>
              <a:t>Remote Centre Compliance Device - Working</a:t>
            </a:r>
            <a:endParaRPr lang="en-US" sz="2800" dirty="0"/>
          </a:p>
        </p:txBody>
      </p:sp>
      <p:pic>
        <p:nvPicPr>
          <p:cNvPr id="6" name="Content Placeholder 5" descr="RCC2.jpg"/>
          <p:cNvPicPr>
            <a:picLocks noGrp="1" noChangeAspect="1"/>
          </p:cNvPicPr>
          <p:nvPr>
            <p:ph idx="1"/>
          </p:nvPr>
        </p:nvPicPr>
        <p:blipFill>
          <a:blip r:embed="rId2"/>
          <a:stretch>
            <a:fillRect/>
          </a:stretch>
        </p:blipFill>
        <p:spPr>
          <a:xfrm>
            <a:off x="19117" y="1371600"/>
            <a:ext cx="3733800" cy="2271395"/>
          </a:xfrm>
        </p:spPr>
      </p:pic>
      <p:pic>
        <p:nvPicPr>
          <p:cNvPr id="4" name="Picture 3" descr="RCC.gif"/>
          <p:cNvPicPr>
            <a:picLocks noChangeAspect="1"/>
          </p:cNvPicPr>
          <p:nvPr/>
        </p:nvPicPr>
        <p:blipFill>
          <a:blip r:embed="rId3"/>
          <a:stretch>
            <a:fillRect/>
          </a:stretch>
        </p:blipFill>
        <p:spPr>
          <a:xfrm>
            <a:off x="3739470" y="3429000"/>
            <a:ext cx="5404530" cy="2971800"/>
          </a:xfrm>
          <a:prstGeom prst="rect">
            <a:avLst/>
          </a:prstGeom>
        </p:spPr>
      </p:pic>
      <p:sp>
        <p:nvSpPr>
          <p:cNvPr id="7" name="TextBox 6"/>
          <p:cNvSpPr txBox="1"/>
          <p:nvPr/>
        </p:nvSpPr>
        <p:spPr>
          <a:xfrm>
            <a:off x="304800" y="4419600"/>
            <a:ext cx="3048000" cy="923330"/>
          </a:xfrm>
          <a:prstGeom prst="rect">
            <a:avLst/>
          </a:prstGeom>
          <a:noFill/>
        </p:spPr>
        <p:txBody>
          <a:bodyPr wrap="square" rtlCol="0">
            <a:spAutoFit/>
          </a:bodyPr>
          <a:lstStyle/>
          <a:p>
            <a:r>
              <a:rPr lang="en-US" dirty="0" smtClean="0"/>
              <a:t>RCC device compensating Angular and axial misalignments</a:t>
            </a:r>
            <a:endParaRPr lang="en-US"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421160" y="4123440"/>
              <a:ext cx="4438080" cy="1831320"/>
            </p14:xfrm>
          </p:contentPart>
        </mc:Choice>
        <mc:Fallback>
          <p:pic>
            <p:nvPicPr>
              <p:cNvPr id="3" name="Ink 2"/>
              <p:cNvPicPr/>
              <p:nvPr/>
            </p:nvPicPr>
            <p:blipFill>
              <a:blip r:embed="rId5"/>
              <a:stretch>
                <a:fillRect/>
              </a:stretch>
            </p:blipFill>
            <p:spPr>
              <a:xfrm>
                <a:off x="4407120" y="4110480"/>
                <a:ext cx="4467240" cy="1859760"/>
              </a:xfrm>
              <a:prstGeom prst="rect">
                <a:avLst/>
              </a:prstGeom>
            </p:spPr>
          </p:pic>
        </mc:Fallback>
      </mc:AlternateContent>
    </p:spTree>
    <p:extLst>
      <p:ext uri="{BB962C8B-B14F-4D97-AF65-F5344CB8AC3E}">
        <p14:creationId xmlns:p14="http://schemas.microsoft.com/office/powerpoint/2010/main" val="1853377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28</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856440" y="844560"/>
              <a:ext cx="8191800" cy="4833000"/>
            </p14:xfrm>
          </p:contentPart>
        </mc:Choice>
        <mc:Fallback>
          <p:pic>
            <p:nvPicPr>
              <p:cNvPr id="7" name="Ink 6"/>
              <p:cNvPicPr/>
              <p:nvPr/>
            </p:nvPicPr>
            <p:blipFill>
              <a:blip r:embed="rId3"/>
              <a:stretch>
                <a:fillRect/>
              </a:stretch>
            </p:blipFill>
            <p:spPr>
              <a:xfrm>
                <a:off x="847080" y="832320"/>
                <a:ext cx="8213400" cy="4854960"/>
              </a:xfrm>
              <a:prstGeom prst="rect">
                <a:avLst/>
              </a:prstGeom>
            </p:spPr>
          </p:pic>
        </mc:Fallback>
      </mc:AlternateContent>
    </p:spTree>
    <p:extLst>
      <p:ext uri="{BB962C8B-B14F-4D97-AF65-F5344CB8AC3E}">
        <p14:creationId xmlns:p14="http://schemas.microsoft.com/office/powerpoint/2010/main" val="26051124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09600"/>
            <a:ext cx="8518523" cy="608965"/>
          </a:xfrm>
        </p:spPr>
        <p:txBody>
          <a:bodyPr>
            <a:normAutofit fontScale="90000"/>
          </a:bodyPr>
          <a:lstStyle/>
          <a:p>
            <a:r>
              <a:rPr lang="en-IN" dirty="0" smtClean="0"/>
              <a:t>Part Presentation Methods</a:t>
            </a:r>
            <a:endParaRPr lang="en-US" dirty="0"/>
          </a:p>
        </p:txBody>
      </p:sp>
      <p:pic>
        <p:nvPicPr>
          <p:cNvPr id="7" name="Content Placeholder 6"/>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828800" y="1688210"/>
            <a:ext cx="5867400" cy="4400550"/>
          </a:xfrm>
        </p:spPr>
      </p:pic>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29</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3" name="Rectangle 2"/>
          <p:cNvSpPr/>
          <p:nvPr/>
        </p:nvSpPr>
        <p:spPr>
          <a:xfrm>
            <a:off x="0" y="1474708"/>
            <a:ext cx="1709122" cy="400110"/>
          </a:xfrm>
          <a:prstGeom prst="rect">
            <a:avLst/>
          </a:prstGeom>
        </p:spPr>
        <p:txBody>
          <a:bodyPr wrap="none">
            <a:spAutoFit/>
          </a:bodyPr>
          <a:lstStyle/>
          <a:p>
            <a:r>
              <a:rPr lang="en-IN" sz="2000" b="1" dirty="0"/>
              <a:t>Bowl Feeder</a:t>
            </a:r>
            <a:endParaRPr lang="en-US" sz="2000" b="1"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4981320" y="915840"/>
              <a:ext cx="696960" cy="341640"/>
            </p14:xfrm>
          </p:contentPart>
        </mc:Choice>
        <mc:Fallback>
          <p:pic>
            <p:nvPicPr>
              <p:cNvPr id="8" name="Ink 7"/>
              <p:cNvPicPr/>
              <p:nvPr/>
            </p:nvPicPr>
            <p:blipFill>
              <a:blip r:embed="rId4"/>
              <a:stretch>
                <a:fillRect/>
              </a:stretch>
            </p:blipFill>
            <p:spPr>
              <a:xfrm>
                <a:off x="4969800" y="899280"/>
                <a:ext cx="7250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6956280" y="2399400"/>
              <a:ext cx="478440" cy="226440"/>
            </p14:xfrm>
          </p:contentPart>
        </mc:Choice>
        <mc:Fallback>
          <p:pic>
            <p:nvPicPr>
              <p:cNvPr id="9" name="Ink 8"/>
              <p:cNvPicPr/>
              <p:nvPr/>
            </p:nvPicPr>
            <p:blipFill>
              <a:blip r:embed="rId6"/>
              <a:stretch>
                <a:fillRect/>
              </a:stretch>
            </p:blipFill>
            <p:spPr>
              <a:xfrm>
                <a:off x="6944040" y="2383200"/>
                <a:ext cx="506880" cy="256680"/>
              </a:xfrm>
              <a:prstGeom prst="rect">
                <a:avLst/>
              </a:prstGeom>
            </p:spPr>
          </p:pic>
        </mc:Fallback>
      </mc:AlternateContent>
    </p:spTree>
    <p:extLst>
      <p:ext uri="{BB962C8B-B14F-4D97-AF65-F5344CB8AC3E}">
        <p14:creationId xmlns:p14="http://schemas.microsoft.com/office/powerpoint/2010/main" val="1619826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en-US" dirty="0" smtClean="0"/>
              <a:t>Robot Programming</a:t>
            </a:r>
            <a:endParaRPr lang="en-US" dirty="0"/>
          </a:p>
        </p:txBody>
      </p:sp>
      <p:sp>
        <p:nvSpPr>
          <p:cNvPr id="3" name="Content Placeholder 2"/>
          <p:cNvSpPr>
            <a:spLocks noGrp="1"/>
          </p:cNvSpPr>
          <p:nvPr>
            <p:ph idx="1"/>
          </p:nvPr>
        </p:nvSpPr>
        <p:spPr/>
        <p:txBody>
          <a:bodyPr/>
          <a:lstStyle/>
          <a:p>
            <a:pPr marL="0" indent="0">
              <a:spcAft>
                <a:spcPts val="600"/>
              </a:spcAft>
              <a:buNone/>
            </a:pPr>
            <a:r>
              <a:rPr lang="en-US" sz="2000" b="1" dirty="0" smtClean="0"/>
              <a:t>Lead Through Programming</a:t>
            </a:r>
          </a:p>
          <a:p>
            <a:pPr algn="just">
              <a:spcAft>
                <a:spcPts val="600"/>
              </a:spcAft>
              <a:buFont typeface="Wingdings" panose="05000000000000000000" pitchFamily="2" charset="2"/>
              <a:buChar char="v"/>
            </a:pPr>
            <a:r>
              <a:rPr lang="en-US" sz="2000" dirty="0" smtClean="0"/>
              <a:t>Lead-through methods require the programmer to move the manipulator through the desired motion path and the path is recorded in the memory of the robot controller</a:t>
            </a:r>
          </a:p>
          <a:p>
            <a:pPr lvl="1">
              <a:spcAft>
                <a:spcPts val="600"/>
              </a:spcAft>
              <a:buFont typeface="Wingdings" panose="05000000000000000000" pitchFamily="2" charset="2"/>
              <a:buChar char="v"/>
            </a:pPr>
            <a:r>
              <a:rPr lang="en-US" sz="2000" dirty="0" smtClean="0"/>
              <a:t>Manual Lead-through</a:t>
            </a:r>
          </a:p>
          <a:p>
            <a:pPr lvl="1">
              <a:spcAft>
                <a:spcPts val="600"/>
              </a:spcAft>
              <a:buFont typeface="Wingdings" panose="05000000000000000000" pitchFamily="2" charset="2"/>
              <a:buChar char="v"/>
            </a:pPr>
            <a:r>
              <a:rPr lang="en-US" sz="2000" dirty="0" smtClean="0"/>
              <a:t>Powered Lead-through</a:t>
            </a:r>
          </a:p>
          <a:p>
            <a:pPr marL="0" indent="0" algn="just">
              <a:spcAft>
                <a:spcPts val="600"/>
              </a:spcAft>
              <a:buNone/>
            </a:pPr>
            <a:r>
              <a:rPr lang="en-US" sz="2000" b="1" dirty="0" smtClean="0"/>
              <a:t>Textual Language Programming</a:t>
            </a:r>
          </a:p>
          <a:p>
            <a:pPr algn="just">
              <a:spcAft>
                <a:spcPts val="600"/>
              </a:spcAft>
              <a:buFont typeface="Wingdings" panose="05000000000000000000" pitchFamily="2" charset="2"/>
              <a:buChar char="v"/>
            </a:pPr>
            <a:r>
              <a:rPr lang="en-US" sz="2000" dirty="0" smtClean="0"/>
              <a:t>Robot programming with textual languages is accomplished just like computer programming.</a:t>
            </a:r>
          </a:p>
          <a:p>
            <a:pPr algn="just">
              <a:spcAft>
                <a:spcPts val="600"/>
              </a:spcAft>
              <a:buFont typeface="Wingdings" panose="05000000000000000000" pitchFamily="2" charset="2"/>
              <a:buChar char="v"/>
            </a:pPr>
            <a:r>
              <a:rPr lang="en-US" sz="2000" dirty="0" smtClean="0"/>
              <a:t>The programmer types the program in an English-like language.</a:t>
            </a:r>
          </a:p>
          <a:p>
            <a:pPr algn="just">
              <a:spcAft>
                <a:spcPts val="600"/>
              </a:spcAft>
              <a:buFont typeface="Wingdings" panose="05000000000000000000" pitchFamily="2" charset="2"/>
              <a:buChar char="v"/>
            </a:pPr>
            <a:r>
              <a:rPr lang="en-US" sz="2000" dirty="0" smtClean="0"/>
              <a:t>The procedure is augmented with by lead-through methods to teach the robot the locations of points in the workspace.</a:t>
            </a: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826800" y="1493640"/>
              <a:ext cx="536040" cy="288360"/>
            </p14:xfrm>
          </p:contentPart>
        </mc:Choice>
        <mc:Fallback>
          <p:pic>
            <p:nvPicPr>
              <p:cNvPr id="4" name="Ink 3"/>
              <p:cNvPicPr/>
              <p:nvPr/>
            </p:nvPicPr>
            <p:blipFill>
              <a:blip r:embed="rId3"/>
              <a:stretch>
                <a:fillRect/>
              </a:stretch>
            </p:blipFill>
            <p:spPr>
              <a:xfrm>
                <a:off x="3812040" y="1477080"/>
                <a:ext cx="56736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25880" y="1810440"/>
              <a:ext cx="8129160" cy="2417760"/>
            </p14:xfrm>
          </p:contentPart>
        </mc:Choice>
        <mc:Fallback>
          <p:pic>
            <p:nvPicPr>
              <p:cNvPr id="5" name="Ink 4"/>
              <p:cNvPicPr/>
              <p:nvPr/>
            </p:nvPicPr>
            <p:blipFill>
              <a:blip r:embed="rId5"/>
              <a:stretch>
                <a:fillRect/>
              </a:stretch>
            </p:blipFill>
            <p:spPr>
              <a:xfrm>
                <a:off x="416160" y="1800000"/>
                <a:ext cx="8154720" cy="2443680"/>
              </a:xfrm>
              <a:prstGeom prst="rect">
                <a:avLst/>
              </a:prstGeom>
            </p:spPr>
          </p:pic>
        </mc:Fallback>
      </mc:AlternateContent>
    </p:spTree>
    <p:extLst>
      <p:ext uri="{BB962C8B-B14F-4D97-AF65-F5344CB8AC3E}">
        <p14:creationId xmlns:p14="http://schemas.microsoft.com/office/powerpoint/2010/main" val="3766834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09600"/>
            <a:ext cx="8518523" cy="608965"/>
          </a:xfrm>
        </p:spPr>
        <p:txBody>
          <a:bodyPr>
            <a:normAutofit fontScale="90000"/>
          </a:bodyPr>
          <a:lstStyle/>
          <a:p>
            <a:r>
              <a:rPr lang="en-IN" dirty="0" smtClean="0"/>
              <a:t>Magazine Feeders and Tray Feeder</a:t>
            </a:r>
            <a:endParaRPr lang="en-US" dirty="0"/>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17 April 2021</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30</a:t>
            </a:fld>
            <a:endParaRPr lang="en-CA" altLang="en-US" dirty="0"/>
          </a:p>
        </p:txBody>
      </p:sp>
      <p:sp>
        <p:nvSpPr>
          <p:cNvPr id="6" name="Footer Placeholder 5"/>
          <p:cNvSpPr>
            <a:spLocks noGrp="1"/>
          </p:cNvSpPr>
          <p:nvPr>
            <p:ph type="ftr" sz="quarter" idx="12"/>
          </p:nvPr>
        </p:nvSpPr>
        <p:spPr/>
        <p:txBody>
          <a:bodyPr/>
          <a:lstStyle/>
          <a:p>
            <a:pPr>
              <a:defRPr/>
            </a:pPr>
            <a:r>
              <a:rPr lang="en-IN" smtClean="0"/>
              <a:t>DE  ZG561</a:t>
            </a:r>
            <a:r>
              <a:rPr lang="en-CA" smtClean="0"/>
              <a:t>, MECHANISMS AND ROBOTICS</a:t>
            </a:r>
            <a:endParaRPr lang="en-CA" dirty="0"/>
          </a:p>
        </p:txBody>
      </p:sp>
      <p:sp>
        <p:nvSpPr>
          <p:cNvPr id="8" name="TextBox 7"/>
          <p:cNvSpPr txBox="1"/>
          <p:nvPr/>
        </p:nvSpPr>
        <p:spPr>
          <a:xfrm>
            <a:off x="533400" y="4337774"/>
            <a:ext cx="4114800" cy="369332"/>
          </a:xfrm>
          <a:prstGeom prst="rect">
            <a:avLst/>
          </a:prstGeom>
          <a:noFill/>
        </p:spPr>
        <p:txBody>
          <a:bodyPr wrap="square" rtlCol="0">
            <a:spAutoFit/>
          </a:bodyPr>
          <a:lstStyle/>
          <a:p>
            <a:pPr algn="ctr"/>
            <a:r>
              <a:rPr lang="en-IN" dirty="0" smtClean="0"/>
              <a:t>Tray</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161" y="1473805"/>
            <a:ext cx="4105565" cy="256204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222" y="4232552"/>
            <a:ext cx="3381936" cy="2245606"/>
          </a:xfrm>
          <a:prstGeom prst="rect">
            <a:avLst/>
          </a:prstGeom>
        </p:spPr>
      </p:pic>
      <p:pic>
        <p:nvPicPr>
          <p:cNvPr id="12" name="Content Placeholder 11"/>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57162" y="1473805"/>
            <a:ext cx="4581168" cy="2793395"/>
          </a:xfrm>
        </p:spPr>
      </p:pic>
      <p:sp>
        <p:nvSpPr>
          <p:cNvPr id="10" name="TextBox 9"/>
          <p:cNvSpPr txBox="1"/>
          <p:nvPr/>
        </p:nvSpPr>
        <p:spPr>
          <a:xfrm>
            <a:off x="6714565" y="4050562"/>
            <a:ext cx="2438400" cy="369332"/>
          </a:xfrm>
          <a:prstGeom prst="rect">
            <a:avLst/>
          </a:prstGeom>
          <a:noFill/>
        </p:spPr>
        <p:txBody>
          <a:bodyPr wrap="square" rtlCol="0">
            <a:spAutoFit/>
          </a:bodyPr>
          <a:lstStyle/>
          <a:p>
            <a:pPr algn="ctr"/>
            <a:r>
              <a:rPr lang="en-IN" dirty="0" smtClean="0"/>
              <a:t>Magazine Feeders</a:t>
            </a:r>
            <a:endParaRPr lang="en-US" dirty="0"/>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459000" y="2010960"/>
              <a:ext cx="4069800" cy="4083120"/>
            </p14:xfrm>
          </p:contentPart>
        </mc:Choice>
        <mc:Fallback>
          <p:pic>
            <p:nvPicPr>
              <p:cNvPr id="7" name="Ink 6"/>
              <p:cNvPicPr/>
              <p:nvPr/>
            </p:nvPicPr>
            <p:blipFill>
              <a:blip r:embed="rId6"/>
              <a:stretch>
                <a:fillRect/>
              </a:stretch>
            </p:blipFill>
            <p:spPr>
              <a:xfrm>
                <a:off x="448560" y="2000520"/>
                <a:ext cx="4092840" cy="4109400"/>
              </a:xfrm>
              <a:prstGeom prst="rect">
                <a:avLst/>
              </a:prstGeom>
            </p:spPr>
          </p:pic>
        </mc:Fallback>
      </mc:AlternateContent>
    </p:spTree>
    <p:extLst>
      <p:ext uri="{BB962C8B-B14F-4D97-AF65-F5344CB8AC3E}">
        <p14:creationId xmlns:p14="http://schemas.microsoft.com/office/powerpoint/2010/main" val="1421728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4025" y="260350"/>
            <a:ext cx="4683125" cy="909638"/>
          </a:xfrm>
        </p:spPr>
        <p:txBody>
          <a:bodyPr/>
          <a:lstStyle/>
          <a:p>
            <a:pPr fontAlgn="auto">
              <a:spcAft>
                <a:spcPts val="0"/>
              </a:spcAft>
              <a:defRPr/>
            </a:pPr>
            <a:r>
              <a:rPr lang="en-CA" altLang="en-US" dirty="0"/>
              <a:t>THANK YOU</a:t>
            </a:r>
          </a:p>
        </p:txBody>
      </p:sp>
      <p:sp>
        <p:nvSpPr>
          <p:cNvPr id="8" name="Footer Placeholder 7"/>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54276" name="Slide Number Placeholder 6"/>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4EDCAC-E343-4FE9-BF44-C33D11AF0ACC}" type="slidenum">
              <a:rPr lang="en-CA" altLang="en-US" sz="1200">
                <a:solidFill>
                  <a:srgbClr val="898989"/>
                </a:solidFill>
                <a:latin typeface="Calibri" panose="020F0502020204030204" pitchFamily="34" charset="0"/>
              </a:rPr>
              <a:pPr>
                <a:spcBef>
                  <a:spcPct val="0"/>
                </a:spcBef>
                <a:buFontTx/>
                <a:buNone/>
              </a:pPr>
              <a:t>31</a:t>
            </a:fld>
            <a:endParaRPr lang="en-CA" altLang="en-US" sz="1200">
              <a:solidFill>
                <a:srgbClr val="898989"/>
              </a:solidFill>
              <a:latin typeface="Calibri" panose="020F0502020204030204" pitchFamily="34" charset="0"/>
            </a:endParaRPr>
          </a:p>
        </p:txBody>
      </p:sp>
      <p:sp>
        <p:nvSpPr>
          <p:cNvPr id="2" name="Date Placeholder 1"/>
          <p:cNvSpPr>
            <a:spLocks noGrp="1"/>
          </p:cNvSpPr>
          <p:nvPr>
            <p:ph type="dt" sz="quarter" idx="10"/>
          </p:nvPr>
        </p:nvSpPr>
        <p:spPr>
          <a:xfrm>
            <a:off x="457200" y="6477000"/>
            <a:ext cx="2133600" cy="365125"/>
          </a:xfrm>
        </p:spPr>
        <p:txBody>
          <a:bodyPr/>
          <a:lstStyle/>
          <a:p>
            <a:pPr>
              <a:defRPr/>
            </a:pPr>
            <a:fld id="{40EA5804-23DC-4D99-893D-09E85DF15296}" type="datetime3">
              <a:rPr lang="en-CA" smtClean="0"/>
              <a:pPr>
                <a:defRPr/>
              </a:pPr>
              <a:t>17 April 2021</a:t>
            </a:fld>
            <a:endParaRPr lang="en-CA"/>
          </a:p>
        </p:txBody>
      </p:sp>
      <p:sp>
        <p:nvSpPr>
          <p:cNvPr id="3" name="TextBox 2"/>
          <p:cNvSpPr txBox="1"/>
          <p:nvPr/>
        </p:nvSpPr>
        <p:spPr>
          <a:xfrm>
            <a:off x="457200" y="1628775"/>
            <a:ext cx="8075613" cy="2308324"/>
          </a:xfrm>
          <a:prstGeom prst="rect">
            <a:avLst/>
          </a:prstGeom>
          <a:noFill/>
        </p:spPr>
        <p:txBody>
          <a:bodyPr>
            <a:spAutoFit/>
          </a:bodyPr>
          <a:lstStyle/>
          <a:p>
            <a:pPr>
              <a:defRPr/>
            </a:pPr>
            <a:r>
              <a:rPr lang="en-US" i="1" dirty="0"/>
              <a:t>The presenter is grateful to </a:t>
            </a:r>
            <a:r>
              <a:rPr lang="en-US" i="1" dirty="0" smtClean="0"/>
              <a:t>the authors of the following textbooks.</a:t>
            </a:r>
            <a:endParaRPr lang="en-US" i="1" dirty="0"/>
          </a:p>
          <a:p>
            <a:pPr>
              <a:defRPr/>
            </a:pPr>
            <a:endParaRPr lang="en-US" i="1" dirty="0"/>
          </a:p>
          <a:p>
            <a:pPr>
              <a:defRPr/>
            </a:pPr>
            <a:r>
              <a:rPr lang="en-US" i="1" dirty="0" smtClean="0"/>
              <a:t>Industrial </a:t>
            </a:r>
            <a:r>
              <a:rPr lang="en-US" i="1" dirty="0"/>
              <a:t>Robotics - </a:t>
            </a:r>
            <a:r>
              <a:rPr lang="en-US" i="1" dirty="0" err="1"/>
              <a:t>Mikell</a:t>
            </a:r>
            <a:r>
              <a:rPr lang="en-US" i="1" dirty="0"/>
              <a:t> P. </a:t>
            </a:r>
            <a:r>
              <a:rPr lang="en-US" i="1" dirty="0" err="1"/>
              <a:t>Groover</a:t>
            </a:r>
            <a:endParaRPr lang="en-US" i="1" dirty="0"/>
          </a:p>
          <a:p>
            <a:pPr>
              <a:defRPr/>
            </a:pPr>
            <a:r>
              <a:rPr lang="en-US" i="1" dirty="0" smtClean="0"/>
              <a:t>Fundamentals </a:t>
            </a:r>
            <a:r>
              <a:rPr lang="en-US" i="1" dirty="0"/>
              <a:t>of Robotics – Robert </a:t>
            </a:r>
            <a:r>
              <a:rPr lang="en-US" i="1" dirty="0" smtClean="0"/>
              <a:t>Schilling</a:t>
            </a:r>
          </a:p>
          <a:p>
            <a:pPr>
              <a:defRPr/>
            </a:pPr>
            <a:r>
              <a:rPr lang="en-IN" i="1" dirty="0" smtClean="0"/>
              <a:t>Introduction to Robotics Analysis, Control, Applications Saeed B. </a:t>
            </a:r>
            <a:r>
              <a:rPr lang="en-IN" i="1" dirty="0" err="1" smtClean="0"/>
              <a:t>Niku</a:t>
            </a:r>
            <a:endParaRPr lang="en-IN" i="1" dirty="0" smtClean="0"/>
          </a:p>
          <a:p>
            <a:pPr>
              <a:defRPr/>
            </a:pPr>
            <a:endParaRPr lang="en-US" i="1" dirty="0"/>
          </a:p>
          <a:p>
            <a:pPr>
              <a:defRPr/>
            </a:pPr>
            <a:endParaRPr lang="en-US" i="1" dirty="0"/>
          </a:p>
          <a:p>
            <a:pPr>
              <a:defRPr/>
            </a:pPr>
            <a:endParaRPr lang="en-US" i="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Lead-Through Programming</a:t>
            </a:r>
            <a:endParaRPr lang="en-US" dirty="0"/>
          </a:p>
        </p:txBody>
      </p:sp>
      <p:sp>
        <p:nvSpPr>
          <p:cNvPr id="3" name="Content Placeholder 2"/>
          <p:cNvSpPr>
            <a:spLocks noGrp="1"/>
          </p:cNvSpPr>
          <p:nvPr>
            <p:ph idx="1"/>
          </p:nvPr>
        </p:nvSpPr>
        <p:spPr/>
        <p:txBody>
          <a:bodyPr/>
          <a:lstStyle/>
          <a:p>
            <a:pPr algn="just"/>
            <a:r>
              <a:rPr lang="en-US" sz="2400" dirty="0" smtClean="0"/>
              <a:t>The robot arm is moved through the required sequence of motions by the operator and the path is saved and played back.</a:t>
            </a:r>
          </a:p>
          <a:p>
            <a:pPr algn="just"/>
            <a:r>
              <a:rPr lang="en-US" sz="2400" dirty="0" smtClean="0"/>
              <a:t>Commands are also used in Lead-through programming to provide interlocks.</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8600" y="1857600"/>
              <a:ext cx="8502120" cy="4079520"/>
            </p14:xfrm>
          </p:contentPart>
        </mc:Choice>
        <mc:Fallback>
          <p:pic>
            <p:nvPicPr>
              <p:cNvPr id="4" name="Ink 3"/>
              <p:cNvPicPr/>
              <p:nvPr/>
            </p:nvPicPr>
            <p:blipFill>
              <a:blip r:embed="rId3"/>
              <a:stretch>
                <a:fillRect/>
              </a:stretch>
            </p:blipFill>
            <p:spPr>
              <a:xfrm>
                <a:off x="39600" y="1843560"/>
                <a:ext cx="8525880" cy="4101480"/>
              </a:xfrm>
              <a:prstGeom prst="rect">
                <a:avLst/>
              </a:prstGeom>
            </p:spPr>
          </p:pic>
        </mc:Fallback>
      </mc:AlternateContent>
    </p:spTree>
    <p:extLst>
      <p:ext uri="{BB962C8B-B14F-4D97-AF65-F5344CB8AC3E}">
        <p14:creationId xmlns:p14="http://schemas.microsoft.com/office/powerpoint/2010/main" val="4190724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Teach Pendant</a:t>
            </a:r>
            <a:endParaRPr lang="en-US" dirty="0"/>
          </a:p>
        </p:txBody>
      </p:sp>
      <p:pic>
        <p:nvPicPr>
          <p:cNvPr id="4" name="Content Placeholder 3" descr="imagesCAU6KMZT.jpg"/>
          <p:cNvPicPr>
            <a:picLocks noGrp="1" noChangeAspect="1"/>
          </p:cNvPicPr>
          <p:nvPr>
            <p:ph idx="1"/>
          </p:nvPr>
        </p:nvPicPr>
        <p:blipFill>
          <a:blip r:embed="rId2"/>
          <a:stretch>
            <a:fillRect/>
          </a:stretch>
        </p:blipFill>
        <p:spPr>
          <a:xfrm>
            <a:off x="914400" y="1447800"/>
            <a:ext cx="3205238" cy="4038600"/>
          </a:xfrm>
        </p:spPr>
      </p:pic>
      <p:pic>
        <p:nvPicPr>
          <p:cNvPr id="5" name="Picture 4" descr="Teach_pendant1.jpg"/>
          <p:cNvPicPr>
            <a:picLocks noChangeAspect="1"/>
          </p:cNvPicPr>
          <p:nvPr/>
        </p:nvPicPr>
        <p:blipFill>
          <a:blip r:embed="rId3"/>
          <a:stretch>
            <a:fillRect/>
          </a:stretch>
        </p:blipFill>
        <p:spPr>
          <a:xfrm>
            <a:off x="4953000" y="1447800"/>
            <a:ext cx="3048000" cy="406020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960120" y="60480"/>
              <a:ext cx="5939280" cy="5880240"/>
            </p14:xfrm>
          </p:contentPart>
        </mc:Choice>
        <mc:Fallback>
          <p:pic>
            <p:nvPicPr>
              <p:cNvPr id="3" name="Ink 2"/>
              <p:cNvPicPr/>
              <p:nvPr/>
            </p:nvPicPr>
            <p:blipFill>
              <a:blip r:embed="rId5"/>
              <a:stretch>
                <a:fillRect/>
              </a:stretch>
            </p:blipFill>
            <p:spPr>
              <a:xfrm>
                <a:off x="946440" y="48240"/>
                <a:ext cx="5968800" cy="5906520"/>
              </a:xfrm>
              <a:prstGeom prst="rect">
                <a:avLst/>
              </a:prstGeom>
            </p:spPr>
          </p:pic>
        </mc:Fallback>
      </mc:AlternateContent>
    </p:spTree>
    <p:extLst>
      <p:ext uri="{BB962C8B-B14F-4D97-AF65-F5344CB8AC3E}">
        <p14:creationId xmlns:p14="http://schemas.microsoft.com/office/powerpoint/2010/main" val="2729196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Interpolation Schemes</a:t>
            </a:r>
            <a:endParaRPr lang="en-US" dirty="0"/>
          </a:p>
        </p:txBody>
      </p:sp>
      <p:sp>
        <p:nvSpPr>
          <p:cNvPr id="3" name="Content Placeholder 2"/>
          <p:cNvSpPr>
            <a:spLocks noGrp="1"/>
          </p:cNvSpPr>
          <p:nvPr>
            <p:ph idx="1"/>
          </p:nvPr>
        </p:nvSpPr>
        <p:spPr>
          <a:xfrm>
            <a:off x="304801" y="1371600"/>
            <a:ext cx="8518523" cy="5058093"/>
          </a:xfrm>
        </p:spPr>
        <p:txBody>
          <a:bodyPr/>
          <a:lstStyle/>
          <a:p>
            <a:pPr marL="0" indent="0" algn="just">
              <a:buNone/>
            </a:pPr>
            <a:r>
              <a:rPr lang="en-US" sz="1800" dirty="0" smtClean="0"/>
              <a:t>On many robots the programmer can specify which interpolation scheme to use, The possibilities include</a:t>
            </a:r>
          </a:p>
          <a:p>
            <a:pPr algn="just">
              <a:buFont typeface="Wingdings" panose="05000000000000000000" pitchFamily="2" charset="2"/>
              <a:buChar char="v"/>
            </a:pPr>
            <a:r>
              <a:rPr lang="en-US" sz="1800" b="1" dirty="0" smtClean="0"/>
              <a:t>Joint Interpolation</a:t>
            </a:r>
          </a:p>
          <a:p>
            <a:pPr lvl="1" algn="just">
              <a:buFont typeface="Wingdings" panose="05000000000000000000" pitchFamily="2" charset="2"/>
              <a:buChar char="v"/>
            </a:pPr>
            <a:r>
              <a:rPr lang="en-US" sz="1800" dirty="0" smtClean="0"/>
              <a:t>The controller will choose a joint interpolated path between two points (unless a straight line is specified)</a:t>
            </a:r>
          </a:p>
          <a:p>
            <a:pPr algn="just">
              <a:buFont typeface="Wingdings" panose="05000000000000000000" pitchFamily="2" charset="2"/>
              <a:buChar char="v"/>
            </a:pPr>
            <a:r>
              <a:rPr lang="en-US" sz="1800" b="1" dirty="0" smtClean="0"/>
              <a:t>Straight Line Interpolation</a:t>
            </a:r>
          </a:p>
          <a:p>
            <a:pPr lvl="1" algn="just">
              <a:buFont typeface="Wingdings" panose="05000000000000000000" pitchFamily="2" charset="2"/>
              <a:buChar char="v"/>
            </a:pPr>
            <a:r>
              <a:rPr lang="en-US" sz="1800" dirty="0" smtClean="0"/>
              <a:t>The path between the points is a straight line</a:t>
            </a:r>
          </a:p>
          <a:p>
            <a:pPr algn="just">
              <a:buFont typeface="Wingdings" panose="05000000000000000000" pitchFamily="2" charset="2"/>
              <a:buChar char="v"/>
            </a:pPr>
            <a:r>
              <a:rPr lang="en-US" sz="1800" b="1" dirty="0" smtClean="0"/>
              <a:t>Circular interpolation</a:t>
            </a:r>
          </a:p>
          <a:p>
            <a:pPr lvl="1" algn="just">
              <a:buFont typeface="Wingdings" panose="05000000000000000000" pitchFamily="2" charset="2"/>
              <a:buChar char="v"/>
            </a:pPr>
            <a:r>
              <a:rPr lang="en-US" sz="1800" dirty="0" smtClean="0"/>
              <a:t>This is done by specifying three points that lie along a circle. </a:t>
            </a:r>
          </a:p>
          <a:p>
            <a:pPr lvl="1" algn="just">
              <a:buFont typeface="Wingdings" panose="05000000000000000000" pitchFamily="2" charset="2"/>
              <a:buChar char="v"/>
            </a:pPr>
            <a:r>
              <a:rPr lang="en-US" sz="1800" dirty="0" smtClean="0"/>
              <a:t>The controller constructs an approximation of a circle by selecting a series of addressable points that lie close to the defined circle.</a:t>
            </a:r>
          </a:p>
          <a:p>
            <a:pPr lvl="1" algn="just">
              <a:buFont typeface="Wingdings" panose="05000000000000000000" pitchFamily="2" charset="2"/>
              <a:buChar char="v"/>
            </a:pPr>
            <a:r>
              <a:rPr lang="en-US" sz="1800" dirty="0" smtClean="0"/>
              <a:t>The movement made by the robot consist of short straight-line segments.</a:t>
            </a:r>
          </a:p>
          <a:p>
            <a:pPr algn="just">
              <a:buFont typeface="Wingdings" panose="05000000000000000000" pitchFamily="2" charset="2"/>
              <a:buChar char="v"/>
            </a:pPr>
            <a:r>
              <a:rPr lang="en-US" sz="1800" b="1" dirty="0" smtClean="0"/>
              <a:t>Irregular smooth motions</a:t>
            </a:r>
            <a:r>
              <a:rPr lang="en-US" sz="1800" b="1" dirty="0"/>
              <a:t> </a:t>
            </a:r>
            <a:endParaRPr lang="en-US" sz="1800" dirty="0"/>
          </a:p>
          <a:p>
            <a:pPr lvl="1" algn="just">
              <a:buFont typeface="Wingdings" panose="05000000000000000000" pitchFamily="2" charset="2"/>
              <a:buChar char="v"/>
            </a:pPr>
            <a:r>
              <a:rPr lang="en-US" sz="1800" dirty="0" smtClean="0"/>
              <a:t>movements in manual lead-through typically used for arc welding and spray painting, consisting of straight lines and curves.</a:t>
            </a:r>
          </a:p>
          <a:p>
            <a:pPr algn="just">
              <a:buFont typeface="Wingdings" panose="05000000000000000000" pitchFamily="2" charset="2"/>
              <a:buChar char="v"/>
            </a:pPr>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73960" y="1731240"/>
              <a:ext cx="8362800" cy="2265120"/>
            </p14:xfrm>
          </p:contentPart>
        </mc:Choice>
        <mc:Fallback>
          <p:pic>
            <p:nvPicPr>
              <p:cNvPr id="4" name="Ink 3"/>
              <p:cNvPicPr/>
              <p:nvPr/>
            </p:nvPicPr>
            <p:blipFill>
              <a:blip r:embed="rId3"/>
              <a:stretch>
                <a:fillRect/>
              </a:stretch>
            </p:blipFill>
            <p:spPr>
              <a:xfrm>
                <a:off x="258120" y="1714680"/>
                <a:ext cx="8394840" cy="2296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605160" y="97920"/>
              <a:ext cx="8233560" cy="5443200"/>
            </p14:xfrm>
          </p:contentPart>
        </mc:Choice>
        <mc:Fallback>
          <p:pic>
            <p:nvPicPr>
              <p:cNvPr id="5" name="Ink 4"/>
              <p:cNvPicPr/>
              <p:nvPr/>
            </p:nvPicPr>
            <p:blipFill>
              <a:blip r:embed="rId5"/>
              <a:stretch>
                <a:fillRect/>
              </a:stretch>
            </p:blipFill>
            <p:spPr>
              <a:xfrm>
                <a:off x="590040" y="84960"/>
                <a:ext cx="8264160" cy="5467320"/>
              </a:xfrm>
              <a:prstGeom prst="rect">
                <a:avLst/>
              </a:prstGeom>
            </p:spPr>
          </p:pic>
        </mc:Fallback>
      </mc:AlternateContent>
    </p:spTree>
    <p:extLst>
      <p:ext uri="{BB962C8B-B14F-4D97-AF65-F5344CB8AC3E}">
        <p14:creationId xmlns:p14="http://schemas.microsoft.com/office/powerpoint/2010/main" val="1072718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Advantages of Lead-through method</a:t>
            </a:r>
            <a:endParaRPr lang="en-US" dirty="0"/>
          </a:p>
        </p:txBody>
      </p:sp>
      <p:sp>
        <p:nvSpPr>
          <p:cNvPr id="3" name="Content Placeholder 2"/>
          <p:cNvSpPr>
            <a:spLocks noGrp="1"/>
          </p:cNvSpPr>
          <p:nvPr>
            <p:ph idx="1"/>
          </p:nvPr>
        </p:nvSpPr>
        <p:spPr/>
        <p:txBody>
          <a:bodyPr/>
          <a:lstStyle/>
          <a:p>
            <a:pPr>
              <a:spcAft>
                <a:spcPts val="1200"/>
              </a:spcAft>
              <a:buFont typeface="Wingdings" panose="05000000000000000000" pitchFamily="2" charset="2"/>
              <a:buChar char="v"/>
            </a:pPr>
            <a:r>
              <a:rPr lang="en-US" sz="2400" dirty="0" smtClean="0"/>
              <a:t>No Computer Programming.</a:t>
            </a:r>
          </a:p>
          <a:p>
            <a:pPr>
              <a:spcAft>
                <a:spcPts val="1200"/>
              </a:spcAft>
              <a:buFont typeface="Wingdings" panose="05000000000000000000" pitchFamily="2" charset="2"/>
              <a:buChar char="v"/>
            </a:pPr>
            <a:r>
              <a:rPr lang="en-US" sz="2400" dirty="0" smtClean="0"/>
              <a:t>Logical way to teach a robot.</a:t>
            </a:r>
          </a:p>
          <a:p>
            <a:pPr>
              <a:spcAft>
                <a:spcPts val="1200"/>
              </a:spcAft>
              <a:buFont typeface="Wingdings" panose="05000000000000000000" pitchFamily="2" charset="2"/>
              <a:buChar char="v"/>
            </a:pPr>
            <a:r>
              <a:rPr lang="en-US" sz="2400" dirty="0" smtClean="0"/>
              <a:t>Easy to use by shop floor personnel.</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15960" y="1071720"/>
              <a:ext cx="6471360" cy="2087280"/>
            </p14:xfrm>
          </p:contentPart>
        </mc:Choice>
        <mc:Fallback>
          <p:pic>
            <p:nvPicPr>
              <p:cNvPr id="4" name="Ink 3"/>
              <p:cNvPicPr/>
              <p:nvPr/>
            </p:nvPicPr>
            <p:blipFill>
              <a:blip r:embed="rId3"/>
              <a:stretch>
                <a:fillRect/>
              </a:stretch>
            </p:blipFill>
            <p:spPr>
              <a:xfrm>
                <a:off x="605520" y="1059840"/>
                <a:ext cx="6492240" cy="2106360"/>
              </a:xfrm>
              <a:prstGeom prst="rect">
                <a:avLst/>
              </a:prstGeom>
            </p:spPr>
          </p:pic>
        </mc:Fallback>
      </mc:AlternateContent>
    </p:spTree>
    <p:extLst>
      <p:ext uri="{BB962C8B-B14F-4D97-AF65-F5344CB8AC3E}">
        <p14:creationId xmlns:p14="http://schemas.microsoft.com/office/powerpoint/2010/main" val="2084826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Commands used In Lead-through Programming</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sz="2400" dirty="0" smtClean="0"/>
              <a:t>SIGNAL M – Instructs the robot controller to output a signal through line M.</a:t>
            </a:r>
          </a:p>
          <a:p>
            <a:pPr>
              <a:buFont typeface="Wingdings" panose="05000000000000000000" pitchFamily="2" charset="2"/>
              <a:buChar char="v"/>
            </a:pPr>
            <a:r>
              <a:rPr lang="en-US" sz="2400" dirty="0" smtClean="0"/>
              <a:t>WAIT N – The robot should wait at the current location until it receives a signal on line N</a:t>
            </a:r>
          </a:p>
          <a:p>
            <a:pPr>
              <a:buFont typeface="Wingdings" panose="05000000000000000000" pitchFamily="2" charset="2"/>
              <a:buChar char="v"/>
            </a:pPr>
            <a:r>
              <a:rPr lang="en-US" sz="2400" dirty="0" smtClean="0"/>
              <a:t>DELAY X SEC – The robot should wait X seconds before proceeding to the next step in the program.</a:t>
            </a:r>
            <a:endParaRPr lang="en-US" sz="2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56680" y="641880"/>
              <a:ext cx="8271720" cy="4310640"/>
            </p14:xfrm>
          </p:contentPart>
        </mc:Choice>
        <mc:Fallback>
          <p:pic>
            <p:nvPicPr>
              <p:cNvPr id="4" name="Ink 3"/>
              <p:cNvPicPr/>
              <p:nvPr/>
            </p:nvPicPr>
            <p:blipFill>
              <a:blip r:embed="rId3"/>
              <a:stretch>
                <a:fillRect/>
              </a:stretch>
            </p:blipFill>
            <p:spPr>
              <a:xfrm>
                <a:off x="245880" y="627120"/>
                <a:ext cx="8299080" cy="4339800"/>
              </a:xfrm>
              <a:prstGeom prst="rect">
                <a:avLst/>
              </a:prstGeom>
            </p:spPr>
          </p:pic>
        </mc:Fallback>
      </mc:AlternateContent>
    </p:spTree>
    <p:extLst>
      <p:ext uri="{BB962C8B-B14F-4D97-AF65-F5344CB8AC3E}">
        <p14:creationId xmlns:p14="http://schemas.microsoft.com/office/powerpoint/2010/main" val="1513557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09600"/>
            <a:ext cx="8518523" cy="608965"/>
          </a:xfrm>
        </p:spPr>
        <p:txBody>
          <a:bodyPr>
            <a:noAutofit/>
          </a:bodyPr>
          <a:lstStyle/>
          <a:p>
            <a:r>
              <a:rPr lang="en-US" sz="2800" dirty="0" smtClean="0"/>
              <a:t>Limitations of Lead-through methods</a:t>
            </a:r>
            <a:endParaRPr lang="en-US" sz="2800" dirty="0"/>
          </a:p>
        </p:txBody>
      </p:sp>
      <p:sp>
        <p:nvSpPr>
          <p:cNvPr id="3" name="Content Placeholder 2"/>
          <p:cNvSpPr>
            <a:spLocks noGrp="1"/>
          </p:cNvSpPr>
          <p:nvPr>
            <p:ph idx="1"/>
          </p:nvPr>
        </p:nvSpPr>
        <p:spPr/>
        <p:txBody>
          <a:bodyPr>
            <a:normAutofit/>
          </a:bodyPr>
          <a:lstStyle/>
          <a:p>
            <a:pPr algn="just">
              <a:spcAft>
                <a:spcPts val="600"/>
              </a:spcAft>
              <a:buFont typeface="Wingdings" panose="05000000000000000000" pitchFamily="2" charset="2"/>
              <a:buChar char="v"/>
            </a:pPr>
            <a:r>
              <a:rPr lang="en-US" sz="2000" dirty="0" smtClean="0"/>
              <a:t>The robot cannot be used in production while it is being programmed.</a:t>
            </a:r>
          </a:p>
          <a:p>
            <a:pPr lvl="1" algn="just">
              <a:spcAft>
                <a:spcPts val="600"/>
              </a:spcAft>
              <a:buFont typeface="Wingdings" panose="05000000000000000000" pitchFamily="2" charset="2"/>
              <a:buChar char="v"/>
            </a:pPr>
            <a:r>
              <a:rPr lang="en-US" sz="2000" dirty="0" smtClean="0"/>
              <a:t>This has economic implications</a:t>
            </a:r>
          </a:p>
          <a:p>
            <a:pPr lvl="1" algn="just">
              <a:spcAft>
                <a:spcPts val="600"/>
              </a:spcAft>
              <a:buFont typeface="Wingdings" panose="05000000000000000000" pitchFamily="2" charset="2"/>
              <a:buChar char="v"/>
            </a:pPr>
            <a:r>
              <a:rPr lang="en-US" sz="2000" dirty="0" smtClean="0"/>
              <a:t>If the lot size is small, it takes longer to program than to run</a:t>
            </a:r>
          </a:p>
          <a:p>
            <a:pPr algn="just">
              <a:spcAft>
                <a:spcPts val="600"/>
              </a:spcAft>
              <a:buFont typeface="Wingdings" panose="05000000000000000000" pitchFamily="2" charset="2"/>
              <a:buChar char="v"/>
            </a:pPr>
            <a:r>
              <a:rPr lang="en-US" sz="2000" dirty="0" smtClean="0"/>
              <a:t>As the complexity of the program increases, it becomes more difficult to accomplish lead-through programming.</a:t>
            </a:r>
          </a:p>
          <a:p>
            <a:pPr algn="just">
              <a:spcAft>
                <a:spcPts val="600"/>
              </a:spcAft>
              <a:buFont typeface="Wingdings" panose="05000000000000000000" pitchFamily="2" charset="2"/>
              <a:buChar char="v"/>
            </a:pPr>
            <a:r>
              <a:rPr lang="en-US" sz="2000" dirty="0" smtClean="0"/>
              <a:t>Lead-through programming is not readily compatible with modern computer based technologies like CAD/CAM, data communications, networking etc</a:t>
            </a:r>
          </a:p>
          <a:p>
            <a:pPr lvl="1" algn="just">
              <a:spcAft>
                <a:spcPts val="600"/>
              </a:spcAft>
              <a:buFont typeface="Wingdings" panose="05000000000000000000" pitchFamily="2" charset="2"/>
              <a:buChar char="v"/>
            </a:pPr>
            <a:r>
              <a:rPr lang="en-US" sz="2000" dirty="0" smtClean="0"/>
              <a:t>Poses problems with interfacing robots with other computer based systems</a:t>
            </a:r>
          </a:p>
          <a:p>
            <a:pPr algn="just">
              <a:spcAft>
                <a:spcPts val="600"/>
              </a:spcAft>
              <a:buFont typeface="Wingdings" panose="05000000000000000000" pitchFamily="2" charset="2"/>
              <a:buChar char="v"/>
            </a:pP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58720" y="1130760"/>
              <a:ext cx="8199720" cy="4029480"/>
            </p14:xfrm>
          </p:contentPart>
        </mc:Choice>
        <mc:Fallback>
          <p:pic>
            <p:nvPicPr>
              <p:cNvPr id="4" name="Ink 3"/>
              <p:cNvPicPr/>
              <p:nvPr/>
            </p:nvPicPr>
            <p:blipFill>
              <a:blip r:embed="rId3"/>
              <a:stretch>
                <a:fillRect/>
              </a:stretch>
            </p:blipFill>
            <p:spPr>
              <a:xfrm>
                <a:off x="542880" y="1114920"/>
                <a:ext cx="8232120" cy="4054320"/>
              </a:xfrm>
              <a:prstGeom prst="rect">
                <a:avLst/>
              </a:prstGeom>
            </p:spPr>
          </p:pic>
        </mc:Fallback>
      </mc:AlternateContent>
    </p:spTree>
    <p:extLst>
      <p:ext uri="{BB962C8B-B14F-4D97-AF65-F5344CB8AC3E}">
        <p14:creationId xmlns:p14="http://schemas.microsoft.com/office/powerpoint/2010/main" val="585846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7699</TotalTime>
  <Words>1726</Words>
  <Application>Microsoft Office PowerPoint</Application>
  <PresentationFormat>On-screen Show (4:3)</PresentationFormat>
  <Paragraphs>228</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1_Office Theme</vt:lpstr>
      <vt:lpstr>Mechanisms and Robotics     DE ES ZG561</vt:lpstr>
      <vt:lpstr>PowerPoint Presentation</vt:lpstr>
      <vt:lpstr>Robot Programming</vt:lpstr>
      <vt:lpstr>Lead-Through Programming</vt:lpstr>
      <vt:lpstr>Teach Pendant</vt:lpstr>
      <vt:lpstr>Interpolation Schemes</vt:lpstr>
      <vt:lpstr>Advantages of Lead-through method</vt:lpstr>
      <vt:lpstr>Commands used In Lead-through Programming</vt:lpstr>
      <vt:lpstr>Limitations of Lead-through methods</vt:lpstr>
      <vt:lpstr>Textual Programming Languages </vt:lpstr>
      <vt:lpstr>Robot Programming Languages</vt:lpstr>
      <vt:lpstr>Robot Programming Languages</vt:lpstr>
      <vt:lpstr>Robot Programming Languages</vt:lpstr>
      <vt:lpstr>VAL II</vt:lpstr>
      <vt:lpstr>PowerPoint Presentation</vt:lpstr>
      <vt:lpstr>VAL II</vt:lpstr>
      <vt:lpstr>VAL II</vt:lpstr>
      <vt:lpstr>PowerPoint Presentation</vt:lpstr>
      <vt:lpstr>Current Trends in Robot Programming Languages</vt:lpstr>
      <vt:lpstr>Compliance</vt:lpstr>
      <vt:lpstr>Active Vs. Passive Compliance</vt:lpstr>
      <vt:lpstr>Operations where compliance is required</vt:lpstr>
      <vt:lpstr>Remote Centre Compliance Device (RCC)</vt:lpstr>
      <vt:lpstr>Operations where compliance is required</vt:lpstr>
      <vt:lpstr>Selection of a Remote Centre Compliance Device</vt:lpstr>
      <vt:lpstr>Remote Centre Compliance Device (RCC)</vt:lpstr>
      <vt:lpstr>Remote Centre Compliance Device - Working</vt:lpstr>
      <vt:lpstr>PowerPoint Presentation</vt:lpstr>
      <vt:lpstr>Part Presentation Methods</vt:lpstr>
      <vt:lpstr>Magazine Feeders and Tray Feeder</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dc:creator>
  <cp:lastModifiedBy>HP</cp:lastModifiedBy>
  <cp:revision>945</cp:revision>
  <dcterms:created xsi:type="dcterms:W3CDTF">2015-02-01T05:43:25Z</dcterms:created>
  <dcterms:modified xsi:type="dcterms:W3CDTF">2021-04-17T08:56:07Z</dcterms:modified>
</cp:coreProperties>
</file>